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4"/>
  </p:sldMasterIdLst>
  <p:sldIdLst>
    <p:sldId id="256" r:id="rId5"/>
    <p:sldId id="257" r:id="rId6"/>
    <p:sldId id="259" r:id="rId7"/>
    <p:sldId id="258" r:id="rId8"/>
    <p:sldId id="260" r:id="rId9"/>
    <p:sldId id="267" r:id="rId10"/>
    <p:sldId id="266" r:id="rId11"/>
    <p:sldId id="268" r:id="rId12"/>
    <p:sldId id="265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ga János" initials="VJ" lastIdx="2" clrIdx="0">
    <p:extLst>
      <p:ext uri="{19B8F6BF-5375-455C-9EA6-DF929625EA0E}">
        <p15:presenceInfo xmlns:p15="http://schemas.microsoft.com/office/powerpoint/2012/main" userId="Varga Já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0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47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13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57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00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0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3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43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5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A1913-C1B8-42A7-81A1-2FE1D24E3BD3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0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jnvs4ff" TargetMode="External"/><Relationship Id="rId2" Type="http://schemas.openxmlformats.org/officeDocument/2006/relationships/hyperlink" Target="https://tinyurl.com/c564n5k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tinyurl.com/bdhw4ykw" TargetMode="External"/><Relationship Id="rId4" Type="http://schemas.openxmlformats.org/officeDocument/2006/relationships/hyperlink" Target="https://tinyurl.com/a6btrmy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789680" y="2133600"/>
            <a:ext cx="4338320" cy="1188212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06915" y="4764024"/>
            <a:ext cx="4703849" cy="421179"/>
          </a:xfrm>
        </p:spPr>
        <p:txBody>
          <a:bodyPr>
            <a:normAutofit fontScale="925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Varga János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4263346"/>
            <a:ext cx="10058400" cy="1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13100" y="2679700"/>
            <a:ext cx="6134100" cy="723900"/>
          </a:xfrm>
        </p:spPr>
        <p:txBody>
          <a:bodyPr>
            <a:no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7" y="1612900"/>
            <a:ext cx="10177463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220720" cy="1465997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3627120" cy="2154766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https://tinyurl.com/c564n5k2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https://tinyurl.com/rjnvs4ff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https://tinyurl.com/a6btrmyp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https://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tinyurl.com/bdhw4ykw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1593689"/>
            <a:ext cx="10193020" cy="2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55254"/>
            <a:ext cx="10304463" cy="12610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00480" y="460862"/>
            <a:ext cx="3144520" cy="933687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a hálózat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2800" y="2435225"/>
            <a:ext cx="2717800" cy="1235075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Kettő vagy több összekapcsolt számítógép </a:t>
            </a:r>
          </a:p>
        </p:txBody>
      </p:sp>
      <p:pic>
        <p:nvPicPr>
          <p:cNvPr id="1028" name="Picture 4" descr="Informatika 8. - I. Az informatikai eszközök használata - 2. Számítógépes  hálózat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42" y="1158503"/>
            <a:ext cx="6794500" cy="42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883401" y="5829300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https://tinyurl.com/7hj7ht7b</a:t>
            </a:r>
          </a:p>
        </p:txBody>
      </p:sp>
    </p:spTree>
    <p:extLst>
      <p:ext uri="{BB962C8B-B14F-4D97-AF65-F5344CB8AC3E}">
        <p14:creationId xmlns:p14="http://schemas.microsoft.com/office/powerpoint/2010/main" val="9226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673859"/>
            <a:ext cx="10304463" cy="12610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48280" y="520700"/>
            <a:ext cx="5367020" cy="838200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kell egy hálózathoz 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3DE0B76-B954-40EB-EAE4-54DA33B2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rendszerre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hálózati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kártyára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átviteli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közegre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kapcsoló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elemekre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715558" y="5626522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https://tinyurl.com/5n7yzr2c</a:t>
            </a:r>
            <a:endParaRPr lang="hu-HU" sz="800" dirty="0"/>
          </a:p>
        </p:txBody>
      </p:sp>
      <p:pic>
        <p:nvPicPr>
          <p:cNvPr id="3074" name="Picture 2" descr="Hálózat | Hálózati kártya | mysoft.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64825"/>
            <a:ext cx="4168107" cy="416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9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71638"/>
            <a:ext cx="10058400" cy="13335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96917" y="439577"/>
            <a:ext cx="4414520" cy="813754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Hálózatok előnyei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2100" y="1806578"/>
            <a:ext cx="3341116" cy="16925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fájlok megosztása.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perifériák megosztása.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megosztása.</a:t>
            </a:r>
          </a:p>
        </p:txBody>
      </p:sp>
      <p:pic>
        <p:nvPicPr>
          <p:cNvPr id="2050" name="Picture 2" descr="Nyomtató megosztása Windows 10 rendszerben - Komel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94498"/>
            <a:ext cx="7288474" cy="376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540041" y="5803900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https://tinyurl.com/yap955ex</a:t>
            </a:r>
          </a:p>
        </p:txBody>
      </p:sp>
    </p:spTree>
    <p:extLst>
      <p:ext uri="{BB962C8B-B14F-4D97-AF65-F5344CB8AC3E}">
        <p14:creationId xmlns:p14="http://schemas.microsoft.com/office/powerpoint/2010/main" val="215474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96" y="1637295"/>
            <a:ext cx="10101263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965200"/>
            <a:ext cx="4516120" cy="705484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Hálózatok fajtái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19514" y="2214193"/>
            <a:ext cx="1473200" cy="2120951"/>
          </a:xfrm>
        </p:spPr>
        <p:txBody>
          <a:bodyPr>
            <a:no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LAN :::::: Powered by: www.webtar.hu ::::::*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29" y="1036317"/>
            <a:ext cx="5667048" cy="41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9029700" y="5867400"/>
            <a:ext cx="13837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https://tinyurl.com/vd7xxsfc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7" y="1117917"/>
            <a:ext cx="42767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16179" y="186538"/>
            <a:ext cx="5440680" cy="1450757"/>
          </a:xfrm>
        </p:spPr>
        <p:txBody>
          <a:bodyPr>
            <a:normAutofit/>
          </a:bodyPr>
          <a:lstStyle/>
          <a:p>
            <a:r>
              <a:rPr lang="hu-HU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Hálózati modellek</a:t>
            </a:r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23575" y="1952256"/>
            <a:ext cx="3342373" cy="3592540"/>
          </a:xfrm>
        </p:spPr>
        <p:txBody>
          <a:bodyPr>
            <a:normAutofit/>
          </a:bodyPr>
          <a:lstStyle/>
          <a:p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Kliens Server Modell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Modell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Peer Modell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96" y="1637295"/>
            <a:ext cx="10101263" cy="314961"/>
          </a:xfrm>
          <a:prstGeom prst="rect">
            <a:avLst/>
          </a:prstGeom>
        </p:spPr>
      </p:pic>
      <p:pic>
        <p:nvPicPr>
          <p:cNvPr id="2050" name="Picture 2" descr="Peer-to-peer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824" y="1952256"/>
            <a:ext cx="3938558" cy="34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9962148" y="4090737"/>
            <a:ext cx="1433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https://tinyurl.com/hea44ch5</a:t>
            </a:r>
          </a:p>
        </p:txBody>
      </p:sp>
    </p:spTree>
    <p:extLst>
      <p:ext uri="{BB962C8B-B14F-4D97-AF65-F5344CB8AC3E}">
        <p14:creationId xmlns:p14="http://schemas.microsoft.com/office/powerpoint/2010/main" val="135007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36" y="1521337"/>
            <a:ext cx="10101263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0756" y="419100"/>
            <a:ext cx="5050028" cy="715587"/>
          </a:xfrm>
        </p:spPr>
        <p:txBody>
          <a:bodyPr>
            <a:noAutofit/>
          </a:bodyPr>
          <a:lstStyle/>
          <a:p>
            <a:r>
              <a:rPr lang="hu-H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Hálózatok topológiája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14680" y="1968500"/>
            <a:ext cx="2192020" cy="3733800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Sín topológia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Csillag topológia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Gyűrű topológia</a:t>
            </a:r>
          </a:p>
        </p:txBody>
      </p:sp>
      <p:pic>
        <p:nvPicPr>
          <p:cNvPr id="2050" name="Picture 2" descr="http://www.agr.unideb.hu/~agocs/informatics/05_h_ecdl/ECDLweb/ecdlweb.uw.hu/m1la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57" y="1313723"/>
            <a:ext cx="4255132" cy="13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gr.unideb.hu/~agocs/informatics/05_h_ecdl/ECDLweb/ecdlweb.uw.hu/m1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2147536"/>
            <a:ext cx="3520119" cy="25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agr.unideb.hu/~agocs/informatics/05_h_ecdl/ECDLweb/ecdlweb.uw.hu/m1lan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9" y="4134026"/>
            <a:ext cx="3714747" cy="201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197600" y="975816"/>
            <a:ext cx="17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https://tinyurl.com/zjsaskd8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0026065" y="4909180"/>
            <a:ext cx="1406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https://tinyurl.com/h4rvkdyx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7572689" y="5931355"/>
            <a:ext cx="1407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https://tinyurl.com/2384yk7f</a:t>
            </a:r>
          </a:p>
        </p:txBody>
      </p:sp>
    </p:spTree>
    <p:extLst>
      <p:ext uri="{BB962C8B-B14F-4D97-AF65-F5344CB8AC3E}">
        <p14:creationId xmlns:p14="http://schemas.microsoft.com/office/powerpoint/2010/main" val="383830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727" y="541421"/>
            <a:ext cx="4803006" cy="907181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Hálózatok topológiája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3366436" cy="3688792"/>
          </a:xfrm>
        </p:spPr>
        <p:txBody>
          <a:bodyPr>
            <a:normAutofit/>
          </a:bodyPr>
          <a:lstStyle/>
          <a:p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Teljes topológia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Hálós topológia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Hibrid topológia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0773"/>
            <a:ext cx="10101263" cy="314961"/>
          </a:xfrm>
          <a:prstGeom prst="rect">
            <a:avLst/>
          </a:prstGeom>
        </p:spPr>
      </p:pic>
      <p:pic>
        <p:nvPicPr>
          <p:cNvPr id="1026" name="Picture 2" descr="Számítógépes ismeretek | Sulinet Tudásbáz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43" y="1297732"/>
            <a:ext cx="2391023" cy="239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67" y="4081914"/>
            <a:ext cx="4029075" cy="170497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245162" y="5936808"/>
            <a:ext cx="1425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https://tinyurl.com/328t8hu9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06680" y="1007329"/>
            <a:ext cx="1382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https://tinyurl.com/yckve8kj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120" y="2228694"/>
            <a:ext cx="2616241" cy="2034854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0489054" y="3030677"/>
            <a:ext cx="1418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https://tinyurl.com/2p8zr6up</a:t>
            </a:r>
          </a:p>
        </p:txBody>
      </p:sp>
    </p:spTree>
    <p:extLst>
      <p:ext uri="{BB962C8B-B14F-4D97-AF65-F5344CB8AC3E}">
        <p14:creationId xmlns:p14="http://schemas.microsoft.com/office/powerpoint/2010/main" val="150269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6" y="1578889"/>
            <a:ext cx="10164763" cy="31694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82686" y="709585"/>
            <a:ext cx="4839716" cy="709433"/>
          </a:xfrm>
        </p:spPr>
        <p:txBody>
          <a:bodyPr>
            <a:normAutofit/>
          </a:bodyPr>
          <a:lstStyle/>
          <a:p>
            <a:r>
              <a:rPr lang="hu-H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5500" y="2093136"/>
            <a:ext cx="2959100" cy="367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Vezetékes: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Koaxiális kábel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Optikai kábel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Vezeték nélküli: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Rádiófrekvenciás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Műholdas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8407400" y="6070600"/>
            <a:ext cx="1407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https://tinyurl.com/rz85a358</a:t>
            </a:r>
          </a:p>
        </p:txBody>
      </p:sp>
      <p:pic>
        <p:nvPicPr>
          <p:cNvPr id="1026" name="Picture 2" descr="https://www.kabelfutar.hu/images/stories/virtuemart/product/huzalpanc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1737359"/>
            <a:ext cx="7628889" cy="366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80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da7f449-9791-4026-adf0-6249e0f1a2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D77C0BABE2EC74395F8CE7BF47B96A4" ma:contentTypeVersion="3" ma:contentTypeDescription="Új dokumentum létrehozása." ma:contentTypeScope="" ma:versionID="223336d302af066c8bce88bcd733e1b3">
  <xsd:schema xmlns:xsd="http://www.w3.org/2001/XMLSchema" xmlns:xs="http://www.w3.org/2001/XMLSchema" xmlns:p="http://schemas.microsoft.com/office/2006/metadata/properties" xmlns:ns2="cda7f449-9791-4026-adf0-6249e0f1a277" targetNamespace="http://schemas.microsoft.com/office/2006/metadata/properties" ma:root="true" ma:fieldsID="0df44673f79e6bec3f9c853bca4d137d" ns2:_="">
    <xsd:import namespace="cda7f449-9791-4026-adf0-6249e0f1a27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7f449-9791-4026-adf0-6249e0f1a27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4293F-6EE4-4834-97C1-1E9AD4235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7C1B41-847B-4982-A61B-2DE97E148F4F}">
  <ds:schemaRefs>
    <ds:schemaRef ds:uri="http://schemas.microsoft.com/office/2006/metadata/properties"/>
    <ds:schemaRef ds:uri="http://schemas.microsoft.com/office/infopath/2007/PartnerControls"/>
    <ds:schemaRef ds:uri="cda7f449-9791-4026-adf0-6249e0f1a277"/>
  </ds:schemaRefs>
</ds:datastoreItem>
</file>

<file path=customXml/itemProps3.xml><?xml version="1.0" encoding="utf-8"?>
<ds:datastoreItem xmlns:ds="http://schemas.openxmlformats.org/officeDocument/2006/customXml" ds:itemID="{E3819425-6C3A-4E76-BE76-D4FC8AB59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7f449-9791-4026-adf0-6249e0f1a2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146</Words>
  <Application>Microsoft Office PowerPoint</Application>
  <PresentationFormat>Szélesvásznú</PresentationFormat>
  <Paragraphs>68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Retrospektív</vt:lpstr>
      <vt:lpstr>Hálózatok</vt:lpstr>
      <vt:lpstr>Mi a hálózat</vt:lpstr>
      <vt:lpstr>Mi kell egy hálózathoz </vt:lpstr>
      <vt:lpstr>Hálózatok előnyei</vt:lpstr>
      <vt:lpstr>Hálózatok fajtái</vt:lpstr>
      <vt:lpstr>Hálózati modellek</vt:lpstr>
      <vt:lpstr>Hálózatok topológiája</vt:lpstr>
      <vt:lpstr>Hálózatok topológiája</vt:lpstr>
      <vt:lpstr>Adatátviteli közegek</vt:lpstr>
      <vt:lpstr>Köszönöm a figyelmet! </vt:lpstr>
      <vt:lpstr>Forrás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Hálózatok</dc:title>
  <dc:creator>Varga János</dc:creator>
  <cp:lastModifiedBy>Varga János</cp:lastModifiedBy>
  <cp:revision>43</cp:revision>
  <dcterms:created xsi:type="dcterms:W3CDTF">2021-09-28T10:00:25Z</dcterms:created>
  <dcterms:modified xsi:type="dcterms:W3CDTF">2022-09-13T08:30:44Z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0x010100CD77C0BABE2EC74395F8CE7BF47B96A4</vt:lpwstr>
  </property>
</Properties>
</file>