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7" r:id="rId4"/>
  </p:sldMasterIdLst>
  <p:sldIdLst>
    <p:sldId id="256" r:id="rId5"/>
    <p:sldId id="257" r:id="rId6"/>
    <p:sldId id="259" r:id="rId7"/>
    <p:sldId id="258" r:id="rId8"/>
    <p:sldId id="260" r:id="rId9"/>
    <p:sldId id="266" r:id="rId10"/>
    <p:sldId id="265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rga János" initials="VJ" lastIdx="2" clrIdx="0">
    <p:extLst>
      <p:ext uri="{19B8F6BF-5375-455C-9EA6-DF929625EA0E}">
        <p15:presenceInfo xmlns:p15="http://schemas.microsoft.com/office/powerpoint/2012/main" userId="Varga Ján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2022. 09. 12.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50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2022. 09. 12.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3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2022. 09. 12.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247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2022. 09. 12.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213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2022. 09. 12.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60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2022. 09. 12.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573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2022. 09. 12.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700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2022. 09. 12.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501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2022. 09. 12.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935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5A1913-C1B8-42A7-81A1-2FE1D24E3BD3}" type="datetimeFigureOut">
              <a:rPr lang="hu-HU" smtClean="0"/>
              <a:t>2022. 09. 12.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543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2022. 09. 12.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159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5A1913-C1B8-42A7-81A1-2FE1D24E3BD3}" type="datetimeFigureOut">
              <a:rPr lang="hu-HU" smtClean="0"/>
              <a:t>2022. 09. 12.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50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rjnvs4ff" TargetMode="External"/><Relationship Id="rId2" Type="http://schemas.openxmlformats.org/officeDocument/2006/relationships/hyperlink" Target="https://tinyurl.com/c564n5k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tinyurl.com/a6btrmy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789680" y="2133600"/>
            <a:ext cx="4338320" cy="1188212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Hálózatok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606915" y="4764024"/>
            <a:ext cx="4703849" cy="421179"/>
          </a:xfrm>
        </p:spPr>
        <p:txBody>
          <a:bodyPr>
            <a:normAutofit fontScale="92500"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Varga János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56" y="4263346"/>
            <a:ext cx="10058400" cy="18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3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85" y="1725726"/>
            <a:ext cx="10304463" cy="126107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00480" y="460862"/>
            <a:ext cx="3144520" cy="933687"/>
          </a:xfrm>
        </p:spPr>
        <p:txBody>
          <a:bodyPr>
            <a:normAutofit fontScale="90000"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 a hálózat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12800" y="2435225"/>
            <a:ext cx="2717800" cy="1235075"/>
          </a:xfrm>
        </p:spPr>
        <p:txBody>
          <a:bodyPr>
            <a:normAutofit/>
          </a:bodyPr>
          <a:lstStyle/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Kettő vagy több összekapcsolt számítógép </a:t>
            </a:r>
          </a:p>
        </p:txBody>
      </p:sp>
      <p:pic>
        <p:nvPicPr>
          <p:cNvPr id="1028" name="Picture 4" descr="Informatika 8. - I. Az informatikai eszközök használata - 2. Számítógépes  hálózat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074282"/>
            <a:ext cx="6794500" cy="424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6883401" y="5829300"/>
            <a:ext cx="147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/>
              <a:t>https://tinyurl.com/7hj7ht7b</a:t>
            </a:r>
          </a:p>
        </p:txBody>
      </p:sp>
    </p:spTree>
    <p:extLst>
      <p:ext uri="{BB962C8B-B14F-4D97-AF65-F5344CB8AC3E}">
        <p14:creationId xmlns:p14="http://schemas.microsoft.com/office/powerpoint/2010/main" val="92268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1673859"/>
            <a:ext cx="10304463" cy="126107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748280" y="520700"/>
            <a:ext cx="5367020" cy="838200"/>
          </a:xfrm>
        </p:spPr>
        <p:txBody>
          <a:bodyPr>
            <a:normAutofit fontScale="90000"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 kell egy hálózathoz 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23DE0B76-B954-40EB-EAE4-54DA33B2B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0701020" y="5948562"/>
            <a:ext cx="13740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/>
              <a:t>https://tinyurl.com/46hfejf3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D342C70-B76E-CB0D-92F5-6744000A1342}"/>
              </a:ext>
            </a:extLst>
          </p:cNvPr>
          <p:cNvSpPr txBox="1"/>
          <p:nvPr/>
        </p:nvSpPr>
        <p:spPr>
          <a:xfrm>
            <a:off x="1308683" y="1912690"/>
            <a:ext cx="9392337" cy="4178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893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71638"/>
            <a:ext cx="10058400" cy="133351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496917" y="439577"/>
            <a:ext cx="4414520" cy="813754"/>
          </a:xfrm>
        </p:spPr>
        <p:txBody>
          <a:bodyPr>
            <a:normAutofit fontScale="90000"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Hálózatok előnyei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92100" y="1806578"/>
            <a:ext cx="3341116" cy="169252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fájlok megosztása.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perifériák megosztása.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megosztása.</a:t>
            </a:r>
          </a:p>
        </p:txBody>
      </p:sp>
      <p:pic>
        <p:nvPicPr>
          <p:cNvPr id="2050" name="Picture 2" descr="Nyomtató megosztása Windows 10 rendszerben - Komel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694498"/>
            <a:ext cx="7288474" cy="376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8540041" y="5803900"/>
            <a:ext cx="14269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/>
              <a:t>https://tinyurl.com/yap955ex</a:t>
            </a:r>
          </a:p>
        </p:txBody>
      </p:sp>
    </p:spTree>
    <p:extLst>
      <p:ext uri="{BB962C8B-B14F-4D97-AF65-F5344CB8AC3E}">
        <p14:creationId xmlns:p14="http://schemas.microsoft.com/office/powerpoint/2010/main" val="2154744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37295"/>
            <a:ext cx="10101263" cy="314961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965200"/>
            <a:ext cx="4516120" cy="705484"/>
          </a:xfrm>
        </p:spPr>
        <p:txBody>
          <a:bodyPr>
            <a:normAutofit fontScale="90000"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Hálózatok fajtái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519514" y="2214193"/>
            <a:ext cx="1473200" cy="2120951"/>
          </a:xfrm>
        </p:spPr>
        <p:txBody>
          <a:bodyPr>
            <a:noAutofit/>
          </a:bodyPr>
          <a:lstStyle/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</a:t>
            </a: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LAN :::::: Powered by: www.webtar.hu ::::::*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952" y="1193800"/>
            <a:ext cx="5667048" cy="416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9029700" y="5867400"/>
            <a:ext cx="13837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/>
              <a:t>https://tinyurl.com/vd7xxsfc</a:t>
            </a: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837" y="1117917"/>
            <a:ext cx="4276725" cy="1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9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368" y="1557432"/>
            <a:ext cx="10101263" cy="314961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0756" y="419100"/>
            <a:ext cx="5050028" cy="715587"/>
          </a:xfrm>
        </p:spPr>
        <p:txBody>
          <a:bodyPr>
            <a:noAutofit/>
          </a:bodyPr>
          <a:lstStyle/>
          <a:p>
            <a:r>
              <a:rPr lang="hu-H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Hálózatok topológiája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14680" y="1968500"/>
            <a:ext cx="2192020" cy="3733800"/>
          </a:xfrm>
        </p:spPr>
        <p:txBody>
          <a:bodyPr>
            <a:normAutofit/>
          </a:bodyPr>
          <a:lstStyle/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Sín topológia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Csillag topológia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Gyűrű topológia</a:t>
            </a:r>
          </a:p>
        </p:txBody>
      </p:sp>
      <p:pic>
        <p:nvPicPr>
          <p:cNvPr id="2050" name="Picture 2" descr="http://www.agr.unideb.hu/~agocs/informatics/05_h_ecdl/ECDLweb/ecdlweb.uw.hu/m1lan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557" y="1313723"/>
            <a:ext cx="4255132" cy="132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agr.unideb.hu/~agocs/informatics/05_h_ecdl/ECDLweb/ecdlweb.uw.hu/m1lan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100" y="2147536"/>
            <a:ext cx="3520119" cy="256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agr.unideb.hu/~agocs/informatics/05_h_ecdl/ECDLweb/ecdlweb.uw.hu/m1lan3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49" y="4134026"/>
            <a:ext cx="3714747" cy="201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6197600" y="975816"/>
            <a:ext cx="1714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/>
              <a:t>https://tinyurl.com/zjsaskd8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10026065" y="4909180"/>
            <a:ext cx="1406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/>
              <a:t>https://tinyurl.com/h4rvkdyx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7572689" y="5931355"/>
            <a:ext cx="14077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/>
              <a:t>https://tinyurl.com/2384yk7f</a:t>
            </a:r>
          </a:p>
        </p:txBody>
      </p:sp>
    </p:spTree>
    <p:extLst>
      <p:ext uri="{BB962C8B-B14F-4D97-AF65-F5344CB8AC3E}">
        <p14:creationId xmlns:p14="http://schemas.microsoft.com/office/powerpoint/2010/main" val="383830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86" y="1578889"/>
            <a:ext cx="10164763" cy="316941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82686" y="709585"/>
            <a:ext cx="4839716" cy="709433"/>
          </a:xfrm>
        </p:spPr>
        <p:txBody>
          <a:bodyPr>
            <a:normAutofit/>
          </a:bodyPr>
          <a:lstStyle/>
          <a:p>
            <a:r>
              <a:rPr lang="hu-H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Adatátviteli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5500" y="2093136"/>
            <a:ext cx="2959100" cy="3673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Vezetékes:</a:t>
            </a: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Koaxiális kábel</a:t>
            </a: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Optikai kábel</a:t>
            </a:r>
          </a:p>
          <a:p>
            <a:pPr marL="0" indent="0">
              <a:buNone/>
            </a:pP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Vezeték nélküli:</a:t>
            </a: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Rádiófrekvenciás</a:t>
            </a: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Műholdas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8407400" y="6070600"/>
            <a:ext cx="14077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/>
              <a:t>https://tinyurl.com/rz85a358</a:t>
            </a:r>
          </a:p>
        </p:txBody>
      </p:sp>
      <p:pic>
        <p:nvPicPr>
          <p:cNvPr id="1026" name="Picture 2" descr="https://www.kabelfutar.hu/images/stories/virtuemart/product/huzalpanc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00" y="1737359"/>
            <a:ext cx="7628889" cy="366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880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213100" y="2679700"/>
            <a:ext cx="6134100" cy="723900"/>
          </a:xfrm>
        </p:spPr>
        <p:txBody>
          <a:bodyPr>
            <a:no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Köszönöm a figyelmet! 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37" y="1612900"/>
            <a:ext cx="10177463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9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3220720" cy="1465997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Forrás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0" y="1845734"/>
            <a:ext cx="3627120" cy="2154766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https://tinyurl.com/c564n5k2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https://tinyurl.com/rjnvs4ff</a:t>
            </a: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hlinkClick r:id="rId4"/>
              </a:rPr>
              <a:t>https://tinyurl.com/a6btrmyp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1593689"/>
            <a:ext cx="10193020" cy="25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120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cda7f449-9791-4026-adf0-6249e0f1a27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CD77C0BABE2EC74395F8CE7BF47B96A4" ma:contentTypeVersion="3" ma:contentTypeDescription="Új dokumentum létrehozása." ma:contentTypeScope="" ma:versionID="223336d302af066c8bce88bcd733e1b3">
  <xsd:schema xmlns:xsd="http://www.w3.org/2001/XMLSchema" xmlns:xs="http://www.w3.org/2001/XMLSchema" xmlns:p="http://schemas.microsoft.com/office/2006/metadata/properties" xmlns:ns2="cda7f449-9791-4026-adf0-6249e0f1a277" targetNamespace="http://schemas.microsoft.com/office/2006/metadata/properties" ma:root="true" ma:fieldsID="0df44673f79e6bec3f9c853bca4d137d" ns2:_="">
    <xsd:import namespace="cda7f449-9791-4026-adf0-6249e0f1a277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a7f449-9791-4026-adf0-6249e0f1a277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7C1B41-847B-4982-A61B-2DE97E148F4F}">
  <ds:schemaRefs>
    <ds:schemaRef ds:uri="http://schemas.microsoft.com/office/2006/metadata/properties"/>
    <ds:schemaRef ds:uri="http://schemas.microsoft.com/office/infopath/2007/PartnerControls"/>
    <ds:schemaRef ds:uri="cda7f449-9791-4026-adf0-6249e0f1a277"/>
  </ds:schemaRefs>
</ds:datastoreItem>
</file>

<file path=customXml/itemProps2.xml><?xml version="1.0" encoding="utf-8"?>
<ds:datastoreItem xmlns:ds="http://schemas.openxmlformats.org/officeDocument/2006/customXml" ds:itemID="{B114293F-6EE4-4834-97C1-1E9AD42354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819425-6C3A-4E76-BE76-D4FC8AB59E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a7f449-9791-4026-adf0-6249e0f1a2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</TotalTime>
  <Words>140</Words>
  <Application>Microsoft Office PowerPoint</Application>
  <PresentationFormat>Szélesvásznú</PresentationFormat>
  <Paragraphs>44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Retrospektív</vt:lpstr>
      <vt:lpstr>Hálózatok</vt:lpstr>
      <vt:lpstr>Mi a hálózat</vt:lpstr>
      <vt:lpstr>Mi kell egy hálózathoz </vt:lpstr>
      <vt:lpstr>Hálózatok előnyei</vt:lpstr>
      <vt:lpstr>Hálózatok fajtái</vt:lpstr>
      <vt:lpstr>Hálózatok topológiája</vt:lpstr>
      <vt:lpstr>Adatátviteli közegek</vt:lpstr>
      <vt:lpstr>Köszönöm a figyelmet! </vt:lpstr>
      <vt:lpstr>Forrás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Hálózatok</dc:title>
  <dc:creator>Varga János</dc:creator>
  <cp:lastModifiedBy>Varga János</cp:lastModifiedBy>
  <cp:revision>36</cp:revision>
  <dcterms:created xsi:type="dcterms:W3CDTF">2021-09-28T10:00:25Z</dcterms:created>
  <dcterms:modified xsi:type="dcterms:W3CDTF">2022-09-12T17:46:09Z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0x010100CD77C0BABE2EC74395F8CE7BF47B96A4</vt:lpwstr>
  </property>
</Properties>
</file>