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A17C9-41F1-440C-8A2A-CECBDF86EA11}" v="9" dt="2021-05-19T20:19:53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i Norbert" userId="f3ef78c120da179f" providerId="LiveId" clId="{C49A17C9-41F1-440C-8A2A-CECBDF86EA11}"/>
    <pc:docChg chg="undo custSel addSld modSld">
      <pc:chgData name="Tasi Norbert" userId="f3ef78c120da179f" providerId="LiveId" clId="{C49A17C9-41F1-440C-8A2A-CECBDF86EA11}" dt="2021-05-19T20:25:44.668" v="176" actId="1440"/>
      <pc:docMkLst>
        <pc:docMk/>
      </pc:docMkLst>
      <pc:sldChg chg="modSp mod">
        <pc:chgData name="Tasi Norbert" userId="f3ef78c120da179f" providerId="LiveId" clId="{C49A17C9-41F1-440C-8A2A-CECBDF86EA11}" dt="2021-05-19T20:24:04.433" v="171" actId="1440"/>
        <pc:sldMkLst>
          <pc:docMk/>
          <pc:sldMk cId="4070682701" sldId="257"/>
        </pc:sldMkLst>
        <pc:picChg chg="mod">
          <ac:chgData name="Tasi Norbert" userId="f3ef78c120da179f" providerId="LiveId" clId="{C49A17C9-41F1-440C-8A2A-CECBDF86EA11}" dt="2021-05-19T20:24:01.350" v="170" actId="1440"/>
          <ac:picMkLst>
            <pc:docMk/>
            <pc:sldMk cId="4070682701" sldId="257"/>
            <ac:picMk id="5" creationId="{2BB20548-3330-45D0-AB1F-6E243F92C939}"/>
          </ac:picMkLst>
        </pc:picChg>
        <pc:picChg chg="mod">
          <ac:chgData name="Tasi Norbert" userId="f3ef78c120da179f" providerId="LiveId" clId="{C49A17C9-41F1-440C-8A2A-CECBDF86EA11}" dt="2021-05-19T20:24:04.433" v="171" actId="1440"/>
          <ac:picMkLst>
            <pc:docMk/>
            <pc:sldMk cId="4070682701" sldId="257"/>
            <ac:picMk id="7" creationId="{A4A729DC-5903-44C6-89C1-A638DA580EE9}"/>
          </ac:picMkLst>
        </pc:picChg>
      </pc:sldChg>
      <pc:sldChg chg="addSp delSp modSp mod">
        <pc:chgData name="Tasi Norbert" userId="f3ef78c120da179f" providerId="LiveId" clId="{C49A17C9-41F1-440C-8A2A-CECBDF86EA11}" dt="2021-05-19T20:23:55.762" v="169" actId="1440"/>
        <pc:sldMkLst>
          <pc:docMk/>
          <pc:sldMk cId="4243273055" sldId="258"/>
        </pc:sldMkLst>
        <pc:picChg chg="add mod">
          <ac:chgData name="Tasi Norbert" userId="f3ef78c120da179f" providerId="LiveId" clId="{C49A17C9-41F1-440C-8A2A-CECBDF86EA11}" dt="2021-05-19T20:23:50.845" v="168" actId="1440"/>
          <ac:picMkLst>
            <pc:docMk/>
            <pc:sldMk cId="4243273055" sldId="258"/>
            <ac:picMk id="4" creationId="{92B7D16D-AF11-4DF6-8F9D-047D4A136AB3}"/>
          </ac:picMkLst>
        </pc:picChg>
        <pc:picChg chg="del">
          <ac:chgData name="Tasi Norbert" userId="f3ef78c120da179f" providerId="LiveId" clId="{C49A17C9-41F1-440C-8A2A-CECBDF86EA11}" dt="2021-05-19T20:08:50.470" v="39" actId="478"/>
          <ac:picMkLst>
            <pc:docMk/>
            <pc:sldMk cId="4243273055" sldId="258"/>
            <ac:picMk id="5" creationId="{882E7868-B02D-46DB-B14C-0876448C0E31}"/>
          </ac:picMkLst>
        </pc:picChg>
        <pc:picChg chg="del">
          <ac:chgData name="Tasi Norbert" userId="f3ef78c120da179f" providerId="LiveId" clId="{C49A17C9-41F1-440C-8A2A-CECBDF86EA11}" dt="2021-05-19T20:08:53.644" v="40" actId="478"/>
          <ac:picMkLst>
            <pc:docMk/>
            <pc:sldMk cId="4243273055" sldId="258"/>
            <ac:picMk id="7" creationId="{E62287C2-C719-4559-A2BA-D46E670FD433}"/>
          </ac:picMkLst>
        </pc:picChg>
        <pc:picChg chg="add mod">
          <ac:chgData name="Tasi Norbert" userId="f3ef78c120da179f" providerId="LiveId" clId="{C49A17C9-41F1-440C-8A2A-CECBDF86EA11}" dt="2021-05-19T20:23:55.762" v="169" actId="1440"/>
          <ac:picMkLst>
            <pc:docMk/>
            <pc:sldMk cId="4243273055" sldId="258"/>
            <ac:picMk id="8" creationId="{B1B215C6-C38E-43BD-9E45-A7EF5CCAB255}"/>
          </ac:picMkLst>
        </pc:picChg>
      </pc:sldChg>
      <pc:sldChg chg="addSp delSp modSp mod setBg">
        <pc:chgData name="Tasi Norbert" userId="f3ef78c120da179f" providerId="LiveId" clId="{C49A17C9-41F1-440C-8A2A-CECBDF86EA11}" dt="2021-05-19T20:14:23.754" v="88" actId="26606"/>
        <pc:sldMkLst>
          <pc:docMk/>
          <pc:sldMk cId="3887135402" sldId="259"/>
        </pc:sldMkLst>
        <pc:spChg chg="mod ord">
          <ac:chgData name="Tasi Norbert" userId="f3ef78c120da179f" providerId="LiveId" clId="{C49A17C9-41F1-440C-8A2A-CECBDF86EA11}" dt="2021-05-19T20:14:23.754" v="88" actId="26606"/>
          <ac:spMkLst>
            <pc:docMk/>
            <pc:sldMk cId="3887135402" sldId="259"/>
            <ac:spMk id="2" creationId="{9F64B6AE-1CE4-4BDE-9FCD-C8F2746CA786}"/>
          </ac:spMkLst>
        </pc:spChg>
        <pc:spChg chg="add del">
          <ac:chgData name="Tasi Norbert" userId="f3ef78c120da179f" providerId="LiveId" clId="{C49A17C9-41F1-440C-8A2A-CECBDF86EA11}" dt="2021-05-19T18:29:50.458" v="7" actId="26606"/>
          <ac:spMkLst>
            <pc:docMk/>
            <pc:sldMk cId="3887135402" sldId="259"/>
            <ac:spMk id="9" creationId="{5FA21C72-692C-49FD-9EB4-DDDDDEBD4BD6}"/>
          </ac:spMkLst>
        </pc:spChg>
        <pc:spChg chg="add del">
          <ac:chgData name="Tasi Norbert" userId="f3ef78c120da179f" providerId="LiveId" clId="{C49A17C9-41F1-440C-8A2A-CECBDF86EA11}" dt="2021-05-19T18:29:50.458" v="7" actId="26606"/>
          <ac:spMkLst>
            <pc:docMk/>
            <pc:sldMk cId="3887135402" sldId="259"/>
            <ac:spMk id="11" creationId="{FBAF941A-6830-47A3-B63C-7C7B66AEA73B}"/>
          </ac:spMkLst>
        </pc:spChg>
        <pc:spChg chg="add del">
          <ac:chgData name="Tasi Norbert" userId="f3ef78c120da179f" providerId="LiveId" clId="{C49A17C9-41F1-440C-8A2A-CECBDF86EA11}" dt="2021-05-19T18:30:05.086" v="10" actId="26606"/>
          <ac:spMkLst>
            <pc:docMk/>
            <pc:sldMk cId="3887135402" sldId="259"/>
            <ac:spMk id="13" creationId="{7AD7C5BE-418C-4A44-91BF-28E411F75BCA}"/>
          </ac:spMkLst>
        </pc:spChg>
        <pc:spChg chg="add del">
          <ac:chgData name="Tasi Norbert" userId="f3ef78c120da179f" providerId="LiveId" clId="{C49A17C9-41F1-440C-8A2A-CECBDF86EA11}" dt="2021-05-19T20:14:23.754" v="88" actId="26606"/>
          <ac:spMkLst>
            <pc:docMk/>
            <pc:sldMk cId="3887135402" sldId="259"/>
            <ac:spMk id="18" creationId="{7AD7C5BE-418C-4A44-91BF-28E411F75BCA}"/>
          </ac:spMkLst>
        </pc:spChg>
        <pc:spChg chg="add">
          <ac:chgData name="Tasi Norbert" userId="f3ef78c120da179f" providerId="LiveId" clId="{C49A17C9-41F1-440C-8A2A-CECBDF86EA11}" dt="2021-05-19T20:14:23.754" v="88" actId="26606"/>
          <ac:spMkLst>
            <pc:docMk/>
            <pc:sldMk cId="3887135402" sldId="259"/>
            <ac:spMk id="23" creationId="{23D9B6CF-87DD-47C7-B38D-7C5353D4DC9D}"/>
          </ac:spMkLst>
        </pc:spChg>
        <pc:spChg chg="add">
          <ac:chgData name="Tasi Norbert" userId="f3ef78c120da179f" providerId="LiveId" clId="{C49A17C9-41F1-440C-8A2A-CECBDF86EA11}" dt="2021-05-19T20:14:23.754" v="88" actId="26606"/>
          <ac:spMkLst>
            <pc:docMk/>
            <pc:sldMk cId="3887135402" sldId="259"/>
            <ac:spMk id="25" creationId="{EFE2328B-DA12-4B90-BD82-3CCF13AF6C83}"/>
          </ac:spMkLst>
        </pc:spChg>
        <pc:spChg chg="add">
          <ac:chgData name="Tasi Norbert" userId="f3ef78c120da179f" providerId="LiveId" clId="{C49A17C9-41F1-440C-8A2A-CECBDF86EA11}" dt="2021-05-19T20:14:23.754" v="88" actId="26606"/>
          <ac:spMkLst>
            <pc:docMk/>
            <pc:sldMk cId="3887135402" sldId="259"/>
            <ac:spMk id="27" creationId="{F77FF0B6-332F-4842-A5F8-EA360BD5FF84}"/>
          </ac:spMkLst>
        </pc:spChg>
        <pc:picChg chg="add mod">
          <ac:chgData name="Tasi Norbert" userId="f3ef78c120da179f" providerId="LiveId" clId="{C49A17C9-41F1-440C-8A2A-CECBDF86EA11}" dt="2021-05-19T20:14:23.754" v="88" actId="26606"/>
          <ac:picMkLst>
            <pc:docMk/>
            <pc:sldMk cId="3887135402" sldId="259"/>
            <ac:picMk id="4" creationId="{C07C3D02-F0DD-45DC-BFBF-13A1AA85B115}"/>
          </ac:picMkLst>
        </pc:picChg>
        <pc:picChg chg="del">
          <ac:chgData name="Tasi Norbert" userId="f3ef78c120da179f" providerId="LiveId" clId="{C49A17C9-41F1-440C-8A2A-CECBDF86EA11}" dt="2021-05-19T18:29:28.100" v="0" actId="478"/>
          <ac:picMkLst>
            <pc:docMk/>
            <pc:sldMk cId="3887135402" sldId="259"/>
            <ac:picMk id="7" creationId="{8EDB78BE-CEE9-4486-ADF2-A93EE27AC2DA}"/>
          </ac:picMkLst>
        </pc:picChg>
      </pc:sldChg>
      <pc:sldChg chg="addSp delSp modSp new mod setBg">
        <pc:chgData name="Tasi Norbert" userId="f3ef78c120da179f" providerId="LiveId" clId="{C49A17C9-41F1-440C-8A2A-CECBDF86EA11}" dt="2021-05-19T20:25:06.716" v="175" actId="1440"/>
        <pc:sldMkLst>
          <pc:docMk/>
          <pc:sldMk cId="3032813378" sldId="261"/>
        </pc:sldMkLst>
        <pc:spChg chg="mod">
          <ac:chgData name="Tasi Norbert" userId="f3ef78c120da179f" providerId="LiveId" clId="{C49A17C9-41F1-440C-8A2A-CECBDF86EA11}" dt="2021-05-19T19:10:18.019" v="36" actId="26606"/>
          <ac:spMkLst>
            <pc:docMk/>
            <pc:sldMk cId="3032813378" sldId="261"/>
            <ac:spMk id="2" creationId="{64DC9FC0-6F6D-4623-9131-089460827C9B}"/>
          </ac:spMkLst>
        </pc:spChg>
        <pc:spChg chg="del">
          <ac:chgData name="Tasi Norbert" userId="f3ef78c120da179f" providerId="LiveId" clId="{C49A17C9-41F1-440C-8A2A-CECBDF86EA11}" dt="2021-05-19T19:10:13.008" v="32"/>
          <ac:spMkLst>
            <pc:docMk/>
            <pc:sldMk cId="3032813378" sldId="261"/>
            <ac:spMk id="3" creationId="{DB8C0024-F3A6-4BAF-B1A2-898BED81E056}"/>
          </ac:spMkLst>
        </pc:spChg>
        <pc:spChg chg="add">
          <ac:chgData name="Tasi Norbert" userId="f3ef78c120da179f" providerId="LiveId" clId="{C49A17C9-41F1-440C-8A2A-CECBDF86EA11}" dt="2021-05-19T19:10:18.019" v="36" actId="26606"/>
          <ac:spMkLst>
            <pc:docMk/>
            <pc:sldMk cId="3032813378" sldId="261"/>
            <ac:spMk id="10" creationId="{419501C6-F015-4273-AF88-E0F6C853899F}"/>
          </ac:spMkLst>
        </pc:spChg>
        <pc:spChg chg="add">
          <ac:chgData name="Tasi Norbert" userId="f3ef78c120da179f" providerId="LiveId" clId="{C49A17C9-41F1-440C-8A2A-CECBDF86EA11}" dt="2021-05-19T19:10:18.019" v="36" actId="26606"/>
          <ac:spMkLst>
            <pc:docMk/>
            <pc:sldMk cId="3032813378" sldId="261"/>
            <ac:spMk id="12" creationId="{CA677DB7-5829-45BD-9754-5EC484CC4253}"/>
          </ac:spMkLst>
        </pc:spChg>
        <pc:picChg chg="add mod">
          <ac:chgData name="Tasi Norbert" userId="f3ef78c120da179f" providerId="LiveId" clId="{C49A17C9-41F1-440C-8A2A-CECBDF86EA11}" dt="2021-05-19T20:25:06.716" v="175" actId="1440"/>
          <ac:picMkLst>
            <pc:docMk/>
            <pc:sldMk cId="3032813378" sldId="261"/>
            <ac:picMk id="5" creationId="{B8BFE1F7-2714-46D8-BFD3-73991215AFE8}"/>
          </ac:picMkLst>
        </pc:picChg>
      </pc:sldChg>
      <pc:sldChg chg="addSp delSp modSp new mod setBg">
        <pc:chgData name="Tasi Norbert" userId="f3ef78c120da179f" providerId="LiveId" clId="{C49A17C9-41F1-440C-8A2A-CECBDF86EA11}" dt="2021-05-19T20:25:44.668" v="176" actId="1440"/>
        <pc:sldMkLst>
          <pc:docMk/>
          <pc:sldMk cId="1071775351" sldId="262"/>
        </pc:sldMkLst>
        <pc:spChg chg="mod">
          <ac:chgData name="Tasi Norbert" userId="f3ef78c120da179f" providerId="LiveId" clId="{C49A17C9-41F1-440C-8A2A-CECBDF86EA11}" dt="2021-05-19T20:14:15.276" v="87" actId="26606"/>
          <ac:spMkLst>
            <pc:docMk/>
            <pc:sldMk cId="1071775351" sldId="262"/>
            <ac:spMk id="2" creationId="{3A4FA883-0CFF-4BAE-B6D2-0A6F5F594E5E}"/>
          </ac:spMkLst>
        </pc:spChg>
        <pc:spChg chg="del">
          <ac:chgData name="Tasi Norbert" userId="f3ef78c120da179f" providerId="LiveId" clId="{C49A17C9-41F1-440C-8A2A-CECBDF86EA11}" dt="2021-05-19T20:14:07.195" v="82"/>
          <ac:spMkLst>
            <pc:docMk/>
            <pc:sldMk cId="1071775351" sldId="262"/>
            <ac:spMk id="3" creationId="{4B4E4665-E2CB-4A05-B2F7-4AB3F62CC374}"/>
          </ac:spMkLst>
        </pc:spChg>
        <pc:spChg chg="add">
          <ac:chgData name="Tasi Norbert" userId="f3ef78c120da179f" providerId="LiveId" clId="{C49A17C9-41F1-440C-8A2A-CECBDF86EA11}" dt="2021-05-19T20:14:15.276" v="87" actId="26606"/>
          <ac:spMkLst>
            <pc:docMk/>
            <pc:sldMk cId="1071775351" sldId="262"/>
            <ac:spMk id="10" creationId="{7AD7C5BE-418C-4A44-91BF-28E411F75BCA}"/>
          </ac:spMkLst>
        </pc:spChg>
        <pc:picChg chg="add mod">
          <ac:chgData name="Tasi Norbert" userId="f3ef78c120da179f" providerId="LiveId" clId="{C49A17C9-41F1-440C-8A2A-CECBDF86EA11}" dt="2021-05-19T20:25:44.668" v="176" actId="1440"/>
          <ac:picMkLst>
            <pc:docMk/>
            <pc:sldMk cId="1071775351" sldId="262"/>
            <ac:picMk id="5" creationId="{D25D224C-CE8C-4CA1-9E2D-E96D96F53B25}"/>
          </ac:picMkLst>
        </pc:picChg>
      </pc:sldChg>
      <pc:sldChg chg="addSp delSp modSp new mod setBg">
        <pc:chgData name="Tasi Norbert" userId="f3ef78c120da179f" providerId="LiveId" clId="{C49A17C9-41F1-440C-8A2A-CECBDF86EA11}" dt="2021-05-19T20:24:14.099" v="172" actId="1440"/>
        <pc:sldMkLst>
          <pc:docMk/>
          <pc:sldMk cId="2136508611" sldId="263"/>
        </pc:sldMkLst>
        <pc:spChg chg="mod">
          <ac:chgData name="Tasi Norbert" userId="f3ef78c120da179f" providerId="LiveId" clId="{C49A17C9-41F1-440C-8A2A-CECBDF86EA11}" dt="2021-05-19T20:16:12.660" v="116" actId="26606"/>
          <ac:spMkLst>
            <pc:docMk/>
            <pc:sldMk cId="2136508611" sldId="263"/>
            <ac:spMk id="2" creationId="{52B558EA-5A2D-4AF8-85F8-D936DEF96DC7}"/>
          </ac:spMkLst>
        </pc:spChg>
        <pc:spChg chg="del">
          <ac:chgData name="Tasi Norbert" userId="f3ef78c120da179f" providerId="LiveId" clId="{C49A17C9-41F1-440C-8A2A-CECBDF86EA11}" dt="2021-05-19T20:16:09.969" v="113"/>
          <ac:spMkLst>
            <pc:docMk/>
            <pc:sldMk cId="2136508611" sldId="263"/>
            <ac:spMk id="3" creationId="{E6BA2CA9-245E-4ED3-8EB2-C953ECEB3434}"/>
          </ac:spMkLst>
        </pc:spChg>
        <pc:spChg chg="add">
          <ac:chgData name="Tasi Norbert" userId="f3ef78c120da179f" providerId="LiveId" clId="{C49A17C9-41F1-440C-8A2A-CECBDF86EA11}" dt="2021-05-19T20:16:12.660" v="116" actId="26606"/>
          <ac:spMkLst>
            <pc:docMk/>
            <pc:sldMk cId="2136508611" sldId="263"/>
            <ac:spMk id="10" creationId="{7AD7C5BE-418C-4A44-91BF-28E411F75BCA}"/>
          </ac:spMkLst>
        </pc:spChg>
        <pc:picChg chg="add mod">
          <ac:chgData name="Tasi Norbert" userId="f3ef78c120da179f" providerId="LiveId" clId="{C49A17C9-41F1-440C-8A2A-CECBDF86EA11}" dt="2021-05-19T20:24:14.099" v="172" actId="1440"/>
          <ac:picMkLst>
            <pc:docMk/>
            <pc:sldMk cId="2136508611" sldId="263"/>
            <ac:picMk id="5" creationId="{B4650FEF-85AC-420F-9AB9-B0E7F148F7B0}"/>
          </ac:picMkLst>
        </pc:picChg>
      </pc:sldChg>
      <pc:sldChg chg="addSp delSp modSp new mod setBg">
        <pc:chgData name="Tasi Norbert" userId="f3ef78c120da179f" providerId="LiveId" clId="{C49A17C9-41F1-440C-8A2A-CECBDF86EA11}" dt="2021-05-19T20:24:57.930" v="174" actId="1440"/>
        <pc:sldMkLst>
          <pc:docMk/>
          <pc:sldMk cId="1117079806" sldId="264"/>
        </pc:sldMkLst>
        <pc:spChg chg="mod ord">
          <ac:chgData name="Tasi Norbert" userId="f3ef78c120da179f" providerId="LiveId" clId="{C49A17C9-41F1-440C-8A2A-CECBDF86EA11}" dt="2021-05-19T20:20:53.314" v="153" actId="26606"/>
          <ac:spMkLst>
            <pc:docMk/>
            <pc:sldMk cId="1117079806" sldId="264"/>
            <ac:spMk id="2" creationId="{72261443-00B9-461A-AAAB-B68FC76A4375}"/>
          </ac:spMkLst>
        </pc:spChg>
        <pc:spChg chg="del">
          <ac:chgData name="Tasi Norbert" userId="f3ef78c120da179f" providerId="LiveId" clId="{C49A17C9-41F1-440C-8A2A-CECBDF86EA11}" dt="2021-05-19T20:18:00.203" v="134"/>
          <ac:spMkLst>
            <pc:docMk/>
            <pc:sldMk cId="1117079806" sldId="264"/>
            <ac:spMk id="3" creationId="{9896AA3C-41FB-42CD-BC5B-B7F110AD05D0}"/>
          </ac:spMkLst>
        </pc:spChg>
        <pc:spChg chg="add del">
          <ac:chgData name="Tasi Norbert" userId="f3ef78c120da179f" providerId="LiveId" clId="{C49A17C9-41F1-440C-8A2A-CECBDF86EA11}" dt="2021-05-19T20:18:45.995" v="145"/>
          <ac:spMkLst>
            <pc:docMk/>
            <pc:sldMk cId="1117079806" sldId="264"/>
            <ac:spMk id="9" creationId="{73A4A22F-CB76-4D5B-9D4E-BB122752390E}"/>
          </ac:spMkLst>
        </pc:spChg>
        <pc:spChg chg="add del">
          <ac:chgData name="Tasi Norbert" userId="f3ef78c120da179f" providerId="LiveId" clId="{C49A17C9-41F1-440C-8A2A-CECBDF86EA11}" dt="2021-05-19T20:18:21.868" v="138" actId="26606"/>
          <ac:spMkLst>
            <pc:docMk/>
            <pc:sldMk cId="1117079806" sldId="264"/>
            <ac:spMk id="10" creationId="{5FA21C72-692C-49FD-9EB4-DDDDDEBD4BD6}"/>
          </ac:spMkLst>
        </pc:spChg>
        <pc:spChg chg="add del">
          <ac:chgData name="Tasi Norbert" userId="f3ef78c120da179f" providerId="LiveId" clId="{C49A17C9-41F1-440C-8A2A-CECBDF86EA11}" dt="2021-05-19T20:18:21.868" v="138" actId="26606"/>
          <ac:spMkLst>
            <pc:docMk/>
            <pc:sldMk cId="1117079806" sldId="264"/>
            <ac:spMk id="12" creationId="{FBAF941A-6830-47A3-B63C-7C7B66AEA73B}"/>
          </ac:spMkLst>
        </pc:spChg>
        <pc:spChg chg="add del">
          <ac:chgData name="Tasi Norbert" userId="f3ef78c120da179f" providerId="LiveId" clId="{C49A17C9-41F1-440C-8A2A-CECBDF86EA11}" dt="2021-05-19T20:18:27.813" v="140" actId="26606"/>
          <ac:spMkLst>
            <pc:docMk/>
            <pc:sldMk cId="1117079806" sldId="264"/>
            <ac:spMk id="14" creationId="{CA755906-3A1B-434D-9E68-9EFCEBBC2F74}"/>
          </ac:spMkLst>
        </pc:spChg>
        <pc:spChg chg="add del">
          <ac:chgData name="Tasi Norbert" userId="f3ef78c120da179f" providerId="LiveId" clId="{C49A17C9-41F1-440C-8A2A-CECBDF86EA11}" dt="2021-05-19T20:18:27.813" v="140" actId="26606"/>
          <ac:spMkLst>
            <pc:docMk/>
            <pc:sldMk cId="1117079806" sldId="264"/>
            <ac:spMk id="15" creationId="{055A0380-F687-418F-A09C-C21C2973376E}"/>
          </ac:spMkLst>
        </pc:spChg>
        <pc:spChg chg="add del">
          <ac:chgData name="Tasi Norbert" userId="f3ef78c120da179f" providerId="LiveId" clId="{C49A17C9-41F1-440C-8A2A-CECBDF86EA11}" dt="2021-05-19T20:20:12.331" v="152" actId="26606"/>
          <ac:spMkLst>
            <pc:docMk/>
            <pc:sldMk cId="1117079806" sldId="264"/>
            <ac:spMk id="17" creationId="{56533F40-045E-4E3D-9243-864CD4E58669}"/>
          </ac:spMkLst>
        </pc:spChg>
        <pc:spChg chg="add del">
          <ac:chgData name="Tasi Norbert" userId="f3ef78c120da179f" providerId="LiveId" clId="{C49A17C9-41F1-440C-8A2A-CECBDF86EA11}" dt="2021-05-19T20:20:12.331" v="152" actId="26606"/>
          <ac:spMkLst>
            <pc:docMk/>
            <pc:sldMk cId="1117079806" sldId="264"/>
            <ac:spMk id="18" creationId="{30402EC6-D845-41B3-BEBE-CB34D9BFEA60}"/>
          </ac:spMkLst>
        </pc:spChg>
        <pc:spChg chg="add del">
          <ac:chgData name="Tasi Norbert" userId="f3ef78c120da179f" providerId="LiveId" clId="{C49A17C9-41F1-440C-8A2A-CECBDF86EA11}" dt="2021-05-19T20:20:53.314" v="153" actId="26606"/>
          <ac:spMkLst>
            <pc:docMk/>
            <pc:sldMk cId="1117079806" sldId="264"/>
            <ac:spMk id="23" creationId="{E9F26AF7-9AC1-49A4-8F89-2C63E1C0A0BB}"/>
          </ac:spMkLst>
        </pc:spChg>
        <pc:spChg chg="add">
          <ac:chgData name="Tasi Norbert" userId="f3ef78c120da179f" providerId="LiveId" clId="{C49A17C9-41F1-440C-8A2A-CECBDF86EA11}" dt="2021-05-19T20:20:53.314" v="153" actId="26606"/>
          <ac:spMkLst>
            <pc:docMk/>
            <pc:sldMk cId="1117079806" sldId="264"/>
            <ac:spMk id="28" creationId="{2F0F143B-3981-4FC2-BB15-0C5867633489}"/>
          </ac:spMkLst>
        </pc:spChg>
        <pc:picChg chg="add del mod">
          <ac:chgData name="Tasi Norbert" userId="f3ef78c120da179f" providerId="LiveId" clId="{C49A17C9-41F1-440C-8A2A-CECBDF86EA11}" dt="2021-05-19T20:18:41.443" v="144" actId="478"/>
          <ac:picMkLst>
            <pc:docMk/>
            <pc:sldMk cId="1117079806" sldId="264"/>
            <ac:picMk id="5" creationId="{59909BE7-6438-48A9-928C-5E7618939ECF}"/>
          </ac:picMkLst>
        </pc:picChg>
        <pc:picChg chg="add mod">
          <ac:chgData name="Tasi Norbert" userId="f3ef78c120da179f" providerId="LiveId" clId="{C49A17C9-41F1-440C-8A2A-CECBDF86EA11}" dt="2021-05-19T20:24:57.930" v="174" actId="1440"/>
          <ac:picMkLst>
            <pc:docMk/>
            <pc:sldMk cId="1117079806" sldId="264"/>
            <ac:picMk id="7" creationId="{B62362E8-4477-48DE-B8B6-CE8098CC8370}"/>
          </ac:picMkLst>
        </pc:picChg>
        <pc:picChg chg="add mod">
          <ac:chgData name="Tasi Norbert" userId="f3ef78c120da179f" providerId="LiveId" clId="{C49A17C9-41F1-440C-8A2A-CECBDF86EA11}" dt="2021-05-19T20:24:43.854" v="173" actId="1440"/>
          <ac:picMkLst>
            <pc:docMk/>
            <pc:sldMk cId="1117079806" sldId="264"/>
            <ac:picMk id="11" creationId="{7C2E6490-5431-4916-8896-4E1D201BB9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C1D24-AEBD-4D7B-930F-2EB3080F0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Apróhirdetés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573C6C-5ADC-40CF-88D8-DD49A133D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SFM-Project</a:t>
            </a:r>
          </a:p>
          <a:p>
            <a:r>
              <a:rPr lang="hu-HU" dirty="0"/>
              <a:t>Tasi Norbert, Varga Roland, Szanyi Dániel, Ladányi Dávid</a:t>
            </a:r>
          </a:p>
        </p:txBody>
      </p:sp>
    </p:spTree>
    <p:extLst>
      <p:ext uri="{BB962C8B-B14F-4D97-AF65-F5344CB8AC3E}">
        <p14:creationId xmlns:p14="http://schemas.microsoft.com/office/powerpoint/2010/main" val="14887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242A4-5807-4D33-8BC4-68767F7A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6440"/>
            <a:ext cx="7729728" cy="1188720"/>
          </a:xfrm>
        </p:spPr>
        <p:txBody>
          <a:bodyPr/>
          <a:lstStyle/>
          <a:p>
            <a:r>
              <a:rPr lang="hu-HU" dirty="0"/>
              <a:t>Feladatok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06FE312-7473-4359-8BD2-544D1D777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988" y="2077571"/>
            <a:ext cx="8948024" cy="4193989"/>
          </a:xfrm>
        </p:spPr>
      </p:pic>
    </p:spTree>
    <p:extLst>
      <p:ext uri="{BB962C8B-B14F-4D97-AF65-F5344CB8AC3E}">
        <p14:creationId xmlns:p14="http://schemas.microsoft.com/office/powerpoint/2010/main" val="28779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1BC0CC-EC78-4ED6-9CE2-6F802B66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35" y="139357"/>
            <a:ext cx="7729728" cy="1188720"/>
          </a:xfrm>
        </p:spPr>
        <p:txBody>
          <a:bodyPr/>
          <a:lstStyle/>
          <a:p>
            <a:r>
              <a:rPr lang="hu-HU" dirty="0"/>
              <a:t>Hirdetés feladása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BB20548-3330-45D0-AB1F-6E243F92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9" y="2237060"/>
            <a:ext cx="5543527" cy="3141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4A729DC-5903-44C6-89C1-A638DA5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58" y="2238936"/>
            <a:ext cx="5543527" cy="313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68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76F3E-3158-4B6D-9E10-30AF194E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045"/>
            <a:ext cx="7729728" cy="1188720"/>
          </a:xfrm>
        </p:spPr>
        <p:txBody>
          <a:bodyPr/>
          <a:lstStyle/>
          <a:p>
            <a:r>
              <a:rPr lang="hu-HU" dirty="0"/>
              <a:t>Főoldal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2B7D16D-AF11-4DF6-8F9D-047D4A13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19" y="1503258"/>
            <a:ext cx="5379019" cy="4063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1B215C6-C38E-43BD-9E45-A7EF5CCA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63" y="1503258"/>
            <a:ext cx="5624761" cy="4063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2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FA883-0CFF-4BAE-B6D2-0A6F5F59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Beállítások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5D224C-CE8C-4CA1-9E2D-E96D96F5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910" y="2492428"/>
            <a:ext cx="5706180" cy="320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7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558EA-5A2D-4AF8-85F8-D936DEF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Admin Kezelőfelület</a:t>
            </a:r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B4650FEF-85AC-420F-9AB9-B0E7F148F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896" y="2400496"/>
            <a:ext cx="5732207" cy="3259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50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1443-00B9-461A-AAAB-B68FC76A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Autentikáció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2362E8-4477-48DE-B8B6-CE8098CC8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976" y="307181"/>
            <a:ext cx="5119114" cy="2879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2E6490-5431-4916-8896-4E1D201B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76" y="3671315"/>
            <a:ext cx="5120649" cy="2880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0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F64B6AE-1CE4-4BDE-9FCD-C8F2746C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Adatbázis rendszer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07C3D02-F0DD-45DC-BFBF-13A1AA85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975485"/>
            <a:ext cx="5925312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C9FC0-6F6D-4623-9131-0894608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Jelszó titkosítás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8BFE1F7-2714-46D8-BFD3-73991215A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008" y="640080"/>
            <a:ext cx="5999744" cy="575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813378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{A01321A3-60FE-444D-9A5C-C7ED2A1BFEA5}tf10001115</Template>
  <TotalTime>57</TotalTime>
  <Words>25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Csomag</vt:lpstr>
      <vt:lpstr>Apróhirdetés</vt:lpstr>
      <vt:lpstr>Feladatok</vt:lpstr>
      <vt:lpstr>Hirdetés feladása</vt:lpstr>
      <vt:lpstr>Főoldal</vt:lpstr>
      <vt:lpstr>Beállítások</vt:lpstr>
      <vt:lpstr>Admin Kezelőfelület</vt:lpstr>
      <vt:lpstr>Autentikáció</vt:lpstr>
      <vt:lpstr>Adatbázis rendszer</vt:lpstr>
      <vt:lpstr>Jelszó titkosítás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Apróhirdetés</dc:title>
  <dc:creator>Dávid Ladányi</dc:creator>
  <cp:lastModifiedBy>Tasi Norbert</cp:lastModifiedBy>
  <cp:revision>2</cp:revision>
  <dcterms:created xsi:type="dcterms:W3CDTF">2021-04-19T08:26:52Z</dcterms:created>
  <dcterms:modified xsi:type="dcterms:W3CDTF">2021-05-19T20:25:48Z</dcterms:modified>
</cp:coreProperties>
</file>