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1"/>
  </p:normalViewPr>
  <p:slideViewPr>
    <p:cSldViewPr snapToGrid="0" snapToObjects="1">
      <p:cViewPr varScale="1">
        <p:scale>
          <a:sx n="88" d="100"/>
          <a:sy n="88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4ADC-B546-2B46-9847-A1F519EC6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ADA1-941B-5147-89ED-5B47D0528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8D866-77F3-7840-B5D3-00D3ED04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E2AC-4FBF-0448-9B47-8608C20F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A910-3C70-C740-BBB9-A02DB485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3B4-1E7C-FA40-91A4-D7308E11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F19DE-F153-414B-8839-1820FB36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ACC8-1BAA-BE41-8602-246CCB80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79ED-1050-5B4C-AD0C-EA9A13EA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0E18-70F7-D54E-9BD5-843DB05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AD69-AD06-3F41-9E5E-9CF2D874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2982D-CAD5-464D-A511-EF3C8BB58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BB65C-F878-774E-927B-AF4EECF0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6A8C-3BD8-2649-899A-0EBD0884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2A5B-D487-F340-B9CD-250971A0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AD13-D3BE-5B44-8E92-C280BBCF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033-B8F4-FF48-B9E8-6733F922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C38F-0077-224D-9066-A71F3FC6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EAB7-4C89-5049-9039-352BE14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B5BB-E7CF-6D4D-9607-C698BD0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4D72-24D0-FC44-9C85-6FE56A12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D710D-BA85-DE43-AC93-A5FF132A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E63F-971C-584C-BCBB-30B26045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2CE99-D540-9148-B3CB-F8FB3681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60C6-5550-F84E-ACED-588F5902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2F77-6AD9-A042-8CC1-F22407B3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EDB0-FDAD-8240-BCD8-3A8FBDD6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3768E-8FFE-A349-B552-1CAC059B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21341-1931-6840-909A-0FA33F39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4B33A-1C43-E449-9C00-C969C1B1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E39A7-E16A-644A-885B-46E499F1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2ECB-6B81-734C-A177-451F3667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6154-5DB7-A040-B374-F6049F73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2143F-A816-A344-9355-6AC95E7B4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CA3C1-9125-1046-BE4F-2C12DDC1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E0B89-6C98-2E4D-BA79-DC4C5CF9F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3222C-B0FE-A548-9828-29DE065C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A442E-EE10-A545-A992-70A02AFD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3F4A0-E2FD-9A4B-9603-FDBDA7F0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E054-4898-6549-BE26-9F946EB8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3E27B-6BA5-684E-8257-E3A58346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ABF8F-6925-2748-9797-2EB30630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EC6A3-26E8-5247-A588-036F6498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2E1D5-6B05-1047-BDEE-4C60E5A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E0E35-1F27-A343-858A-CFBA6ED0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B01B-94C9-B242-A86E-B1B4103C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1B29-86C7-934A-B49F-F6D7F3D2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6275-DD51-EC4B-99BA-141E1770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6CE4F-5B35-F94C-91A2-1D5150231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4FD6-5973-1646-B007-1BBD0555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088B0-F3D1-A948-9E4E-D13F923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65B2-CA2B-9648-BA28-C4237DC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8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5E0-C3A9-6940-814F-FC701626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3A460-A05E-DB45-8799-56F6896D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FBF83-6CD9-6E49-B683-115D4F48D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A183A-38C2-014B-A6F1-1268D1B4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622B-A6F0-DA49-9768-8E6E650D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822F7-2E83-2144-B038-48D7CEF5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840FA-C9A5-B145-918E-C4D2ACE9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0E23-580B-7347-A1EF-598AE50D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DB30-4E15-D04C-9109-678189ED3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CA70-B45A-ED40-A554-74745BAE368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A757-95A6-9842-90AB-5EF5D074D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3472-5182-0247-A80E-C309B5D03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3B30-7CE9-7747-B6D8-1339D7B7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8DD-7316-FE45-B5E1-E47E90FA6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82C24-0BC5-B646-9403-7AA2A1B81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8ADE5-8DE9-F641-AD81-6E351443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25954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A5F91-B30A-4C4B-AEFB-FE3C6DCC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4225954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A63DE-C617-B84D-8279-571B05FF9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046" y="0"/>
            <a:ext cx="4225954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9C903-8294-774F-98F0-5FD5154F2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046" y="3429000"/>
            <a:ext cx="42259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2B8B2-CB27-924C-A12B-40863ED9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432304" cy="213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8D2B5-6B0E-6440-9504-404F0CBB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04" y="0"/>
            <a:ext cx="2432304" cy="2130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EF53F-80E4-1948-B76D-70D6993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608" y="0"/>
            <a:ext cx="2432304" cy="2130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46DA5-B226-C64B-A808-8DBA0E498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912" y="42237"/>
            <a:ext cx="2432304" cy="2087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D4937-0E96-1746-88CD-1D2BFC884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696" y="-2"/>
            <a:ext cx="2432304" cy="21300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2613A0-F5B4-6C47-9F97-41D9732E5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130021"/>
            <a:ext cx="2432304" cy="1898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8013A65-D152-8A43-9334-75A1AA18C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7064" y="2130021"/>
            <a:ext cx="2432304" cy="18982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2E234D-F201-DE42-A242-F472A8CDB8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0719" y="2130021"/>
            <a:ext cx="2432304" cy="18982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2DADFE-A3D7-5946-BFD2-540421204B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6432" y="2172259"/>
            <a:ext cx="2432304" cy="18982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18987-5D48-8049-A58C-F708698944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44456" y="2130021"/>
            <a:ext cx="2432304" cy="189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2020-02-07T21:43:56Z</dcterms:created>
  <dcterms:modified xsi:type="dcterms:W3CDTF">2020-02-11T14:57:42Z</dcterms:modified>
</cp:coreProperties>
</file>