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8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3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38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28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0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100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814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69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6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7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4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59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2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8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6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8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C3B24-7B89-4AE5-A2BB-33294BBE2079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9F73-919A-48F6-85B9-6FE7DB0498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2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C24-2F6A-4E06-BA23-991352245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Karakterlánc(KMP)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B8473-C1E0-456D-B15B-886EBD80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Varga Szabolcs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473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19B5D6-269F-460D-B56E-7E2C58C7A642}"/>
              </a:ext>
            </a:extLst>
          </p:cNvPr>
          <p:cNvSpPr txBox="1"/>
          <p:nvPr/>
        </p:nvSpPr>
        <p:spPr>
          <a:xfrm>
            <a:off x="2816750" y="4199221"/>
            <a:ext cx="6094674" cy="181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talalt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vektor nem üres és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beszur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paraméter egy nem üres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Az összes megtalált minta után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beszur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szöveg beillesztésre kerül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szövegben.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9E596-DE55-4B8E-A11F-96EA9DBD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12" y="722735"/>
            <a:ext cx="647790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BDD47-F8B3-4E85-AF27-86A8DFF8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78" y="419937"/>
            <a:ext cx="9016194" cy="4632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CF992-5CC1-43C1-A529-B113EE37DD5F}"/>
              </a:ext>
            </a:extLst>
          </p:cNvPr>
          <p:cNvSpPr txBox="1"/>
          <p:nvPr/>
        </p:nvSpPr>
        <p:spPr>
          <a:xfrm>
            <a:off x="1311965" y="5177231"/>
            <a:ext cx="10010692" cy="148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Nincs.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szöveg kiírásra kerül, ahol a megtalált minták zöld színnel vannak kiemelve. Ha nincs megtalált minta, a teljes szöveg normál színnel kerül kiírásra.</a:t>
            </a:r>
          </a:p>
        </p:txBody>
      </p:sp>
    </p:spTree>
    <p:extLst>
      <p:ext uri="{BB962C8B-B14F-4D97-AF65-F5344CB8AC3E}">
        <p14:creationId xmlns:p14="http://schemas.microsoft.com/office/powerpoint/2010/main" val="18595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BFE-718A-4663-A833-283AC3A7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KMP algoritmus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C965-45A5-4E22-AE19-5F955984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KMP</a:t>
            </a: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(Knuth-Morris-Pratt)</a:t>
            </a:r>
            <a:r>
              <a:rPr lang="hu-H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algoritmus egy hatékony karakterlánc keresési algoritmus</a:t>
            </a: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Főként azért vált népszerűvé, mert képes elkerülni a felesleges karakterösszehasonlításokat a keresés során, ezáltal nagyobb hatékonyságot biztosít különféle alkalmazásokban.</a:t>
            </a:r>
            <a:endParaRPr lang="en-US" b="0" i="0" dirty="0">
              <a:solidFill>
                <a:srgbClr val="ECE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algoritmus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előkészít egy úgynevezett prefix-szufix táblát a keresett mintáról.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Ezt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felhaszn</a:t>
            </a:r>
            <a:r>
              <a:rPr lang="hu-H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álva</a:t>
            </a:r>
            <a:r>
              <a:rPr lang="hu-H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elkerüli a karakterek többszöri összehasonlítását azáltal, hogy a keresett mintában található ismétlődő mintákat használja fel.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 időbonyolultság O(n + m), ahol n a szöveg hossza, m pedig a minta hossza</a:t>
            </a:r>
            <a:endParaRPr lang="hu-HU" b="0" i="0" dirty="0">
              <a:solidFill>
                <a:srgbClr val="ECE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5C8F-D49B-48DC-8717-BB293883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prefix-szufix tábla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C484B-6859-4D41-B59B-35E94B166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3074194"/>
            <a:ext cx="6638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F98067-DB5A-4F58-A54F-03F88CA59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30" t="381" r="30423"/>
          <a:stretch/>
        </p:blipFill>
        <p:spPr>
          <a:xfrm>
            <a:off x="3697356" y="322269"/>
            <a:ext cx="4261899" cy="62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5A31-1A64-4C93-AD89-361AE1F5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</a:t>
            </a:r>
            <a:r>
              <a:rPr lang="en-US" dirty="0" err="1"/>
              <a:t>szerke</a:t>
            </a:r>
            <a:r>
              <a:rPr lang="hu-HU" dirty="0"/>
              <a:t>sztő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4281-0171-4523-862E-B918B4FB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Egyszerű szövegszerkesztő alkalmazás, mely lehetővé teszi a felhasználónak egy szövegben történő keresést és műveleteket a megtalált mintákkal.</a:t>
            </a:r>
          </a:p>
          <a:p>
            <a:r>
              <a:rPr lang="hu-H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művelet lehet például törlés, felülírás vagy beszúrás.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1328B-45ED-4BBA-9CE3-F3CC0300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6" y="1228418"/>
            <a:ext cx="4153480" cy="440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2C080-CE13-4FB0-A168-B17889B0F831}"/>
              </a:ext>
            </a:extLst>
          </p:cNvPr>
          <p:cNvSpPr txBox="1"/>
          <p:nvPr/>
        </p:nvSpPr>
        <p:spPr>
          <a:xfrm>
            <a:off x="5711025" y="2553301"/>
            <a:ext cx="6094674" cy="148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Egy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amely a szöveget tárolja, amelyben keresünk.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talalt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Egy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vector&lt;pair&lt;int, int&gt;&gt;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amely a megtalált minták kezdő és végpozícióját tárolja.</a:t>
            </a:r>
          </a:p>
        </p:txBody>
      </p:sp>
    </p:spTree>
    <p:extLst>
      <p:ext uri="{BB962C8B-B14F-4D97-AF65-F5344CB8AC3E}">
        <p14:creationId xmlns:p14="http://schemas.microsoft.com/office/powerpoint/2010/main" val="192541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ACB9F-A0A3-44E8-B57A-D1FB3684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" y="180994"/>
            <a:ext cx="6203128" cy="6496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E8DCA-7369-4A17-BB27-3D04E3BD0826}"/>
              </a:ext>
            </a:extLst>
          </p:cNvPr>
          <p:cNvSpPr txBox="1"/>
          <p:nvPr/>
        </p:nvSpPr>
        <p:spPr>
          <a:xfrm>
            <a:off x="6726803" y="2344412"/>
            <a:ext cx="49895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•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 keresett paraméter egy nem üres string.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Ha a keresett minta megtalálható a data szövegben, akkor a talalt vektor tartalmazza a megtalált minták kezdő és végpozícióit, és a függvény true értékkel tér vissza. Ha nem található meg, a talalt vektor üres és a függvény false értéket ad vissza.</a:t>
            </a:r>
          </a:p>
        </p:txBody>
      </p:sp>
    </p:spTree>
    <p:extLst>
      <p:ext uri="{BB962C8B-B14F-4D97-AF65-F5344CB8AC3E}">
        <p14:creationId xmlns:p14="http://schemas.microsoft.com/office/powerpoint/2010/main" val="166207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5B0ED-0A04-4922-B61D-3D6E213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5" y="1954147"/>
            <a:ext cx="4191585" cy="312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61701-E3D7-45AA-8015-3A42939BC162}"/>
              </a:ext>
            </a:extLst>
          </p:cNvPr>
          <p:cNvSpPr txBox="1"/>
          <p:nvPr/>
        </p:nvSpPr>
        <p:spPr>
          <a:xfrm>
            <a:off x="5416826" y="2967335"/>
            <a:ext cx="609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•	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Az uj paraméter egy nem üres string.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Az uj szöveg beszúrásra kerül a data szöveg elejére/végére.</a:t>
            </a:r>
          </a:p>
        </p:txBody>
      </p:sp>
    </p:spTree>
    <p:extLst>
      <p:ext uri="{BB962C8B-B14F-4D97-AF65-F5344CB8AC3E}">
        <p14:creationId xmlns:p14="http://schemas.microsoft.com/office/powerpoint/2010/main" val="248878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93F6F-35BC-4C74-A29C-4DDB7D4F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4" y="1371313"/>
            <a:ext cx="6849431" cy="4115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1B2AE-497C-4AC1-8530-531DD1A011AF}"/>
              </a:ext>
            </a:extLst>
          </p:cNvPr>
          <p:cNvSpPr txBox="1"/>
          <p:nvPr/>
        </p:nvSpPr>
        <p:spPr>
          <a:xfrm>
            <a:off x="7712765" y="1371313"/>
            <a:ext cx="4017989" cy="181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talalt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vektor nem üres.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Az összes megtalált minta törlésre kerül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szövegből.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20E8E-A0FC-4A55-979B-7BEEBD03081D}"/>
              </a:ext>
            </a:extLst>
          </p:cNvPr>
          <p:cNvSpPr txBox="1"/>
          <p:nvPr/>
        </p:nvSpPr>
        <p:spPr>
          <a:xfrm>
            <a:off x="7712765" y="3547214"/>
            <a:ext cx="4190337" cy="214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Előfeltétel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talalt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vektor nem üres és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replace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paraméter egy nem üres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Utófeltétel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Az összes megtalált minta felülíródik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replace 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tartalmával a </a:t>
            </a:r>
            <a:r>
              <a:rPr lang="hu-H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u-H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szövegben.</a:t>
            </a:r>
          </a:p>
        </p:txBody>
      </p:sp>
    </p:spTree>
    <p:extLst>
      <p:ext uri="{BB962C8B-B14F-4D97-AF65-F5344CB8AC3E}">
        <p14:creationId xmlns:p14="http://schemas.microsoft.com/office/powerpoint/2010/main" val="262649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367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Symbol</vt:lpstr>
      <vt:lpstr>Wingdings 3</vt:lpstr>
      <vt:lpstr>Ion</vt:lpstr>
      <vt:lpstr>Karakterlánc(KMP)</vt:lpstr>
      <vt:lpstr>A KMP algoritmus</vt:lpstr>
      <vt:lpstr>A prefix-szufix tábla</vt:lpstr>
      <vt:lpstr>PowerPoint Presentation</vt:lpstr>
      <vt:lpstr>Szövegszerkesztő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Szövegkereső</dc:title>
  <dc:creator>Szabolcs Varga</dc:creator>
  <cp:lastModifiedBy>Szabolcs Varga</cp:lastModifiedBy>
  <cp:revision>9</cp:revision>
  <dcterms:created xsi:type="dcterms:W3CDTF">2024-06-03T17:43:19Z</dcterms:created>
  <dcterms:modified xsi:type="dcterms:W3CDTF">2024-06-05T07:23:40Z</dcterms:modified>
</cp:coreProperties>
</file>