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65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325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60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2832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99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327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385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011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744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750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18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743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7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78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23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13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10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68746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2753557" y="400050"/>
            <a:ext cx="6019800" cy="571500"/>
          </a:xfrm>
        </p:spPr>
        <p:txBody>
          <a:bodyPr>
            <a:normAutofit fontScale="90000"/>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2450128" y="1240654"/>
            <a:ext cx="6021388" cy="5029200"/>
          </a:xfrm>
        </p:spPr>
        <p:txBody>
          <a:bodyPr>
            <a:normAutofit fontScale="77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pPr algn="ctr"/>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1421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Century Gothic</vt:lpstr>
      <vt:lpstr>Wingdings 3</vt:lpstr>
      <vt:lpstr>Ion</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Vargha</cp:lastModifiedBy>
  <cp:revision>11</cp:revision>
  <dcterms:created xsi:type="dcterms:W3CDTF">2019-01-19T16:30:22Z</dcterms:created>
  <dcterms:modified xsi:type="dcterms:W3CDTF">2021-04-22T16:46:13Z</dcterms:modified>
</cp:coreProperties>
</file>