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660"/>
  </p:normalViewPr>
  <p:slideViewPr>
    <p:cSldViewPr snapToGrid="0" showGuides="1">
      <p:cViewPr varScale="1">
        <p:scale>
          <a:sx n="34" d="100"/>
          <a:sy n="34" d="100"/>
        </p:scale>
        <p:origin x="19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7:32:2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24575,'120'-5'0,"352"-49"0,119-16 0,-27 4-6452,-98 14 6452,-125 15 0,-111 14 1772,-93 6-1772,-67 6 1059,-39 5-1059,-21 3 0,-7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7:32:2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24575,'26'0'0,"0"0"0,0 2 0,0 1 0,-1 1 0,1 1 0,-1 1 0,0 2 0,-1 0 0,1 1 0,22 14 0,-44-21 0,0 1 0,1 0 0,-1-1 0,0 2 0,-1-1 0,1 0 0,0 1 0,-1-1 0,0 1 0,0-1 0,0 1 0,0 0 0,-1 0 0,1 0 0,-1 0 0,0 0 0,0 6 0,0-6 0,0 1 0,0-1 0,0 1 0,1-1 0,0 0 0,-1 1 0,1-1 0,1 0 0,-1 0 0,1 0 0,-1-1 0,1 1 0,0-1 0,6 6 0,4-2 0,1 0 0,0-1 0,0-1 0,0 0 0,1-1 0,-1 0 0,28 2 0,-8 0 0,267 53 0,-295-58 0,0 1 0,0-1 0,0 1 0,0 0 0,0 1 0,0-1 0,-1 1 0,9 6 0,-13-9 0,0 1 0,0 0 0,-1-1 0,1 1 0,0 0 0,-1 0 0,1-1 0,0 1 0,-1 0 0,1 0 0,-1 0 0,1 0 0,-1 0 0,0 0 0,1 0 0,-1 0 0,0 0 0,0 0 0,1 0 0,-1 0 0,0 2 0,-1-1 0,0 0 0,1 0 0,-1-1 0,0 1 0,0 0 0,0 0 0,0-1 0,0 1 0,0-1 0,-1 1 0,1-1 0,0 0 0,-1 1 0,1-1 0,-1 0 0,-2 1 0,-40 26 0,-1-2 0,-53 21 0,-65 38 0,52-10 8,45-29-694,-74 38-1,122-75-6139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7:32:2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24575,'0'5'0,"0"11"0,5 8 0,6 9 0,2 4 0,3 0 0,-1-1 0,-3-2 0,1-2 0,-2-1 0,-2-7-8191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7:34:51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1 161,'14'-5,"20"-1,18-5,14-1,7-2,-1 0,2-1,-6 1,-1-2,-2 3,-7 2,-4 0,-1 0,-11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50EB-7C17-14F6-5536-C56AF9F72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4FB2B-5519-BA38-634D-6F9F017FE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FC56-B2B8-7051-2000-470D1EB3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6A54-E7D9-4BCE-3363-4CFB04B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470F-80BF-AEF0-9B5A-C64049B1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28ED-BE78-995F-6195-5FD93E5C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1FDE-8922-1A10-E495-DDDE5D4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E1FB-A0CD-C4BC-6414-3C325A0B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A162-0105-1B52-0CB5-743C45CD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18BD-57DC-4AE0-C4D2-177A332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8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A5AEF-7E76-FEC7-01F9-FF7C5B721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17C0E-630E-CE7E-CE1E-D6C7C543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C364-C5BF-CE0C-59F4-4AE63311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0934-7278-3156-7198-CBE0B009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34C8-FC22-C263-969F-EDCF0B19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6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AB86-C36E-1577-D308-7434B63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179F-B7D2-6E02-24D2-9D49D5EA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0B44-4101-A1B9-9893-4ABEC3AD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A104-A1FD-20BE-6F1D-1064F81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B077-378D-4D11-3D5E-B5DC5CCA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8C43-B3FE-42A0-D987-A1502C4E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E8A1-B1A5-CDF3-5BCE-DDA1406C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257E-6912-67C1-1237-62DF6B2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1B27-DD83-EF03-5E09-356BC1F4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A623-2801-652B-7FD6-04AEF41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0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4E48-0389-D519-353B-08CD6F65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286C-EA05-C8F6-F33A-F1BEE98B1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4505-EA96-CAEE-DB4C-6DBB9AEA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72449-A507-4F77-8CA6-3C2BE5DC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AB211-96C2-80B6-AF70-6157C772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BD89D-B4D8-CB11-DAC8-4F972A2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A2EB-FED4-3E9C-0C77-6C86F509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E144C-B465-D8A1-96DA-DD0B9BAF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73EE-FA6E-7842-356B-14ABB520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3DC34-A767-9E6F-B0C3-5D0B285C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991E0-0215-B243-D936-D88EDBB92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A8161-D98B-8370-F899-8EE3956C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54D56-FCDD-7187-238E-99890D4D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BEAD8-1190-154C-35D8-6585C18E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49FF-3941-C332-79A8-0C232356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1A2C5-F660-B131-C790-3D39B42F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D27A-5D8B-5DC5-23B1-5B51AFA3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95583-5C6D-1335-D236-B30C0EF3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3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276D5-1C98-54BD-3FDB-DB19B40A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4A5D2-532A-5CE1-A78F-ED87A839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4E8DE-C7C6-35FD-C654-8A72BEB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8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06EF-B14B-2B23-6040-3C1DAAC7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7561-F41E-12B6-AA7E-4A337775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5C8DA-4212-B0A0-DD04-2E94DF0B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9553-A7A5-D6BD-763B-865C3DED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F089B-8E4A-6030-FAEB-9DE7F5BB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0E5E-30BB-3A98-D7A4-876A9124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554F-D577-607A-C655-76DFBD77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0ECC9-D488-DE8F-F87F-CBDAFD6D3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9A64C-80B5-ADCE-2562-5218C370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12AA-2E74-B907-C03A-2E9F14E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1F02-D989-CCF7-95B4-83C4D3C5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07B2-AAE5-FEEA-0AB6-A89D7F31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70248-75A1-C11E-D9E3-3F4899C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CFB0-813B-1655-9C96-A9172402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3518-AB19-E158-AFD8-09A12705E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C0F7-A3F6-4C3B-B22D-E84B25FE852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CFE1-DDF5-5FC4-33B2-EBEF631B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0F19-D62C-E6BC-E5D7-7E9A7379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6B27-D3E5-4BDF-A7DB-1A02E65D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4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EC375B-FFB2-2C9E-8221-D5FF06C6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7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C83FEA-F4AF-D067-1207-019F4A3E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1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FC1DF-3F21-78F7-E2E2-F917EE2C7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" y="121920"/>
            <a:ext cx="11975253" cy="673608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92FDA04-85DD-1CDD-6767-1D69424DB3F7}"/>
              </a:ext>
            </a:extLst>
          </p:cNvPr>
          <p:cNvGrpSpPr/>
          <p:nvPr/>
        </p:nvGrpSpPr>
        <p:grpSpPr>
          <a:xfrm>
            <a:off x="2814240" y="5435560"/>
            <a:ext cx="1287720" cy="292320"/>
            <a:chOff x="2814240" y="5435560"/>
            <a:chExt cx="128772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838E59-6FCE-8425-042D-F43A162C511A}"/>
                    </a:ext>
                  </a:extLst>
                </p14:cNvPr>
                <p14:cNvContentPartPr/>
                <p14:nvPr/>
              </p14:nvContentPartPr>
              <p14:xfrm>
                <a:off x="2814240" y="5504320"/>
                <a:ext cx="1092960" cy="1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838E59-6FCE-8425-042D-F43A162C51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05240" y="5495680"/>
                  <a:ext cx="1110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5635C4-3E36-6EF5-8FF1-06D93F1CEEAC}"/>
                    </a:ext>
                  </a:extLst>
                </p14:cNvPr>
                <p14:cNvContentPartPr/>
                <p14:nvPr/>
              </p14:nvContentPartPr>
              <p14:xfrm>
                <a:off x="3677880" y="5445280"/>
                <a:ext cx="332640" cy="282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5635C4-3E36-6EF5-8FF1-06D93F1CEE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68880" y="5436640"/>
                  <a:ext cx="350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647063-852D-358F-26D9-C76CD916F959}"/>
                    </a:ext>
                  </a:extLst>
                </p14:cNvPr>
                <p14:cNvContentPartPr/>
                <p14:nvPr/>
              </p14:nvContentPartPr>
              <p14:xfrm>
                <a:off x="4063800" y="5435560"/>
                <a:ext cx="38160" cy="11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647063-852D-358F-26D9-C76CD916F9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54800" y="5426560"/>
                  <a:ext cx="55800" cy="129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9FF55B-467E-9F39-8D22-F445F10B69D1}"/>
              </a:ext>
            </a:extLst>
          </p:cNvPr>
          <p:cNvSpPr txBox="1"/>
          <p:nvPr/>
        </p:nvSpPr>
        <p:spPr>
          <a:xfrm>
            <a:off x="4063800" y="5283200"/>
            <a:ext cx="383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Index.html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098F00-FD58-7934-F180-03D996F7083F}"/>
                  </a:ext>
                </a:extLst>
              </p14:cNvPr>
              <p14:cNvContentPartPr/>
              <p14:nvPr/>
            </p14:nvContentPartPr>
            <p14:xfrm>
              <a:off x="8208920" y="4158560"/>
              <a:ext cx="285480" cy="58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098F00-FD58-7934-F180-03D996F708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5280" y="4050560"/>
                <a:ext cx="39312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82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DA1DB-F1AF-6C80-007F-34672494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8" y="1261684"/>
            <a:ext cx="11126164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3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26A-JOSILIN THERESA JOSEPH</dc:creator>
  <cp:lastModifiedBy>v .</cp:lastModifiedBy>
  <cp:revision>2</cp:revision>
  <dcterms:created xsi:type="dcterms:W3CDTF">2024-09-05T17:35:03Z</dcterms:created>
  <dcterms:modified xsi:type="dcterms:W3CDTF">2025-04-18T12:20:39Z</dcterms:modified>
</cp:coreProperties>
</file>