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3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1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228" y="-858"/>
      </p:cViewPr>
      <p:guideLst>
        <p:guide orient="horz" pos="842"/>
        <p:guide orient="horz" pos="3633"/>
        <p:guide orient="horz" pos="688"/>
        <p:guide pos="5423"/>
        <p:guide pos="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12EB-E6A3-49DC-ABBB-D0E23202F1C3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B874-686B-44EC-9BAB-B3E24CC47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0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B874-686B-44EC-9BAB-B3E24CC47FD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85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B874-686B-44EC-9BAB-B3E24CC47FD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0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6243203" y="2853665"/>
            <a:ext cx="2996023" cy="40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6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2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963" y="397473"/>
            <a:ext cx="5398594" cy="943779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71963" y="1485234"/>
            <a:ext cx="5398594" cy="3603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0000" y="2024743"/>
            <a:ext cx="8064000" cy="372992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36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963" y="397473"/>
            <a:ext cx="5398594" cy="943779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71963" y="1485234"/>
            <a:ext cx="5398594" cy="3603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9999" y="2035828"/>
            <a:ext cx="1692000" cy="197954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16500" y="2035828"/>
            <a:ext cx="3420000" cy="30233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046424" y="2035828"/>
            <a:ext cx="2556000" cy="197954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046425" y="4186237"/>
            <a:ext cx="1692000" cy="133169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09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649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3025"/>
            <a:ext cx="5398594" cy="7449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/>
          <a:lstStyle>
            <a:lvl1pPr marL="0" indent="0" algn="l">
              <a:buNone/>
              <a:defRPr sz="1600"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78" name="Pulse"/>
          <p:cNvGrpSpPr/>
          <p:nvPr userDrawn="1"/>
        </p:nvGrpSpPr>
        <p:grpSpPr>
          <a:xfrm>
            <a:off x="0" y="2978235"/>
            <a:ext cx="9144000" cy="3543301"/>
            <a:chOff x="0" y="1628775"/>
            <a:chExt cx="9144000" cy="3543301"/>
          </a:xfrm>
        </p:grpSpPr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1222375" y="3260725"/>
              <a:ext cx="257175" cy="431800"/>
            </a:xfrm>
            <a:custGeom>
              <a:avLst/>
              <a:gdLst>
                <a:gd name="T0" fmla="*/ 40 w 81"/>
                <a:gd name="T1" fmla="*/ 136 h 136"/>
                <a:gd name="T2" fmla="*/ 40 w 81"/>
                <a:gd name="T3" fmla="*/ 136 h 136"/>
                <a:gd name="T4" fmla="*/ 0 w 81"/>
                <a:gd name="T5" fmla="*/ 96 h 136"/>
                <a:gd name="T6" fmla="*/ 0 w 81"/>
                <a:gd name="T7" fmla="*/ 41 h 136"/>
                <a:gd name="T8" fmla="*/ 40 w 81"/>
                <a:gd name="T9" fmla="*/ 0 h 136"/>
                <a:gd name="T10" fmla="*/ 81 w 81"/>
                <a:gd name="T11" fmla="*/ 41 h 136"/>
                <a:gd name="T12" fmla="*/ 81 w 81"/>
                <a:gd name="T13" fmla="*/ 96 h 136"/>
                <a:gd name="T14" fmla="*/ 40 w 81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6">
                  <a:moveTo>
                    <a:pt x="40" y="136"/>
                  </a:moveTo>
                  <a:cubicBezTo>
                    <a:pt x="40" y="136"/>
                    <a:pt x="40" y="136"/>
                    <a:pt x="40" y="136"/>
                  </a:cubicBezTo>
                  <a:cubicBezTo>
                    <a:pt x="18" y="136"/>
                    <a:pt x="0" y="118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3" y="0"/>
                    <a:pt x="81" y="18"/>
                    <a:pt x="81" y="41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18"/>
                    <a:pt x="63" y="136"/>
                    <a:pt x="40" y="13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612775" y="3238500"/>
              <a:ext cx="434975" cy="1084263"/>
            </a:xfrm>
            <a:custGeom>
              <a:avLst/>
              <a:gdLst>
                <a:gd name="T0" fmla="*/ 68 w 137"/>
                <a:gd name="T1" fmla="*/ 341 h 341"/>
                <a:gd name="T2" fmla="*/ 68 w 137"/>
                <a:gd name="T3" fmla="*/ 341 h 341"/>
                <a:gd name="T4" fmla="*/ 0 w 137"/>
                <a:gd name="T5" fmla="*/ 273 h 341"/>
                <a:gd name="T6" fmla="*/ 0 w 137"/>
                <a:gd name="T7" fmla="*/ 68 h 341"/>
                <a:gd name="T8" fmla="*/ 68 w 137"/>
                <a:gd name="T9" fmla="*/ 0 h 341"/>
                <a:gd name="T10" fmla="*/ 137 w 137"/>
                <a:gd name="T11" fmla="*/ 68 h 341"/>
                <a:gd name="T12" fmla="*/ 137 w 137"/>
                <a:gd name="T13" fmla="*/ 273 h 341"/>
                <a:gd name="T14" fmla="*/ 68 w 137"/>
                <a:gd name="T1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1">
                  <a:moveTo>
                    <a:pt x="68" y="341"/>
                  </a:moveTo>
                  <a:cubicBezTo>
                    <a:pt x="68" y="341"/>
                    <a:pt x="68" y="341"/>
                    <a:pt x="68" y="341"/>
                  </a:cubicBezTo>
                  <a:cubicBezTo>
                    <a:pt x="31" y="341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1"/>
                    <a:pt x="68" y="341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3" name="Freeform 27"/>
            <p:cNvSpPr>
              <a:spLocks noEditPoints="1"/>
            </p:cNvSpPr>
            <p:nvPr userDrawn="1"/>
          </p:nvSpPr>
          <p:spPr bwMode="auto">
            <a:xfrm>
              <a:off x="7108825" y="2716213"/>
              <a:ext cx="434975" cy="1087438"/>
            </a:xfrm>
            <a:custGeom>
              <a:avLst/>
              <a:gdLst>
                <a:gd name="T0" fmla="*/ 68 w 137"/>
                <a:gd name="T1" fmla="*/ 14 h 342"/>
                <a:gd name="T2" fmla="*/ 123 w 137"/>
                <a:gd name="T3" fmla="*/ 68 h 342"/>
                <a:gd name="T4" fmla="*/ 123 w 137"/>
                <a:gd name="T5" fmla="*/ 273 h 342"/>
                <a:gd name="T6" fmla="*/ 68 w 137"/>
                <a:gd name="T7" fmla="*/ 328 h 342"/>
                <a:gd name="T8" fmla="*/ 14 w 137"/>
                <a:gd name="T9" fmla="*/ 273 h 342"/>
                <a:gd name="T10" fmla="*/ 14 w 137"/>
                <a:gd name="T11" fmla="*/ 68 h 342"/>
                <a:gd name="T12" fmla="*/ 68 w 137"/>
                <a:gd name="T13" fmla="*/ 14 h 342"/>
                <a:gd name="T14" fmla="*/ 68 w 137"/>
                <a:gd name="T15" fmla="*/ 0 h 342"/>
                <a:gd name="T16" fmla="*/ 68 w 137"/>
                <a:gd name="T17" fmla="*/ 0 h 342"/>
                <a:gd name="T18" fmla="*/ 0 w 137"/>
                <a:gd name="T19" fmla="*/ 68 h 342"/>
                <a:gd name="T20" fmla="*/ 0 w 137"/>
                <a:gd name="T21" fmla="*/ 273 h 342"/>
                <a:gd name="T22" fmla="*/ 68 w 137"/>
                <a:gd name="T23" fmla="*/ 342 h 342"/>
                <a:gd name="T24" fmla="*/ 137 w 137"/>
                <a:gd name="T25" fmla="*/ 273 h 342"/>
                <a:gd name="T26" fmla="*/ 137 w 137"/>
                <a:gd name="T27" fmla="*/ 68 h 342"/>
                <a:gd name="T28" fmla="*/ 68 w 137"/>
                <a:gd name="T2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2">
                  <a:moveTo>
                    <a:pt x="68" y="14"/>
                  </a:moveTo>
                  <a:cubicBezTo>
                    <a:pt x="98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8" y="328"/>
                    <a:pt x="68" y="328"/>
                  </a:cubicBezTo>
                  <a:cubicBezTo>
                    <a:pt x="38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0" y="342"/>
                    <a:pt x="68" y="342"/>
                  </a:cubicBezTo>
                  <a:cubicBezTo>
                    <a:pt x="106" y="342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1"/>
                    <a:pt x="106" y="0"/>
                    <a:pt x="68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4" name="Freeform 28"/>
            <p:cNvSpPr>
              <a:spLocks noEditPoints="1"/>
            </p:cNvSpPr>
            <p:nvPr userDrawn="1"/>
          </p:nvSpPr>
          <p:spPr bwMode="auto">
            <a:xfrm>
              <a:off x="7759700" y="1870075"/>
              <a:ext cx="542925" cy="2433638"/>
            </a:xfrm>
            <a:custGeom>
              <a:avLst/>
              <a:gdLst>
                <a:gd name="T0" fmla="*/ 85 w 171"/>
                <a:gd name="T1" fmla="*/ 13 h 765"/>
                <a:gd name="T2" fmla="*/ 157 w 171"/>
                <a:gd name="T3" fmla="*/ 85 h 765"/>
                <a:gd name="T4" fmla="*/ 157 w 171"/>
                <a:gd name="T5" fmla="*/ 679 h 765"/>
                <a:gd name="T6" fmla="*/ 85 w 171"/>
                <a:gd name="T7" fmla="*/ 751 h 765"/>
                <a:gd name="T8" fmla="*/ 13 w 171"/>
                <a:gd name="T9" fmla="*/ 679 h 765"/>
                <a:gd name="T10" fmla="*/ 13 w 171"/>
                <a:gd name="T11" fmla="*/ 85 h 765"/>
                <a:gd name="T12" fmla="*/ 85 w 171"/>
                <a:gd name="T13" fmla="*/ 13 h 765"/>
                <a:gd name="T14" fmla="*/ 85 w 171"/>
                <a:gd name="T15" fmla="*/ 0 h 765"/>
                <a:gd name="T16" fmla="*/ 0 w 171"/>
                <a:gd name="T17" fmla="*/ 85 h 765"/>
                <a:gd name="T18" fmla="*/ 0 w 171"/>
                <a:gd name="T19" fmla="*/ 679 h 765"/>
                <a:gd name="T20" fmla="*/ 85 w 171"/>
                <a:gd name="T21" fmla="*/ 765 h 765"/>
                <a:gd name="T22" fmla="*/ 171 w 171"/>
                <a:gd name="T23" fmla="*/ 679 h 765"/>
                <a:gd name="T24" fmla="*/ 171 w 171"/>
                <a:gd name="T25" fmla="*/ 85 h 765"/>
                <a:gd name="T26" fmla="*/ 85 w 171"/>
                <a:gd name="T27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765">
                  <a:moveTo>
                    <a:pt x="85" y="13"/>
                  </a:moveTo>
                  <a:cubicBezTo>
                    <a:pt x="125" y="13"/>
                    <a:pt x="157" y="45"/>
                    <a:pt x="157" y="85"/>
                  </a:cubicBezTo>
                  <a:cubicBezTo>
                    <a:pt x="157" y="679"/>
                    <a:pt x="157" y="679"/>
                    <a:pt x="157" y="679"/>
                  </a:cubicBezTo>
                  <a:cubicBezTo>
                    <a:pt x="157" y="719"/>
                    <a:pt x="125" y="751"/>
                    <a:pt x="85" y="751"/>
                  </a:cubicBezTo>
                  <a:cubicBezTo>
                    <a:pt x="46" y="751"/>
                    <a:pt x="13" y="719"/>
                    <a:pt x="13" y="679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45"/>
                    <a:pt x="46" y="13"/>
                    <a:pt x="85" y="13"/>
                  </a:cubicBezTo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26"/>
                    <a:pt x="38" y="765"/>
                    <a:pt x="85" y="765"/>
                  </a:cubicBezTo>
                  <a:cubicBezTo>
                    <a:pt x="132" y="765"/>
                    <a:pt x="171" y="726"/>
                    <a:pt x="171" y="679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38"/>
                    <a:pt x="132" y="0"/>
                    <a:pt x="85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5" name="Freeform 29"/>
            <p:cNvSpPr>
              <a:spLocks noEditPoints="1"/>
            </p:cNvSpPr>
            <p:nvPr userDrawn="1"/>
          </p:nvSpPr>
          <p:spPr bwMode="auto">
            <a:xfrm>
              <a:off x="1349375" y="2716213"/>
              <a:ext cx="434975" cy="1087438"/>
            </a:xfrm>
            <a:custGeom>
              <a:avLst/>
              <a:gdLst>
                <a:gd name="T0" fmla="*/ 69 w 137"/>
                <a:gd name="T1" fmla="*/ 14 h 342"/>
                <a:gd name="T2" fmla="*/ 123 w 137"/>
                <a:gd name="T3" fmla="*/ 68 h 342"/>
                <a:gd name="T4" fmla="*/ 123 w 137"/>
                <a:gd name="T5" fmla="*/ 273 h 342"/>
                <a:gd name="T6" fmla="*/ 69 w 137"/>
                <a:gd name="T7" fmla="*/ 328 h 342"/>
                <a:gd name="T8" fmla="*/ 14 w 137"/>
                <a:gd name="T9" fmla="*/ 273 h 342"/>
                <a:gd name="T10" fmla="*/ 14 w 137"/>
                <a:gd name="T11" fmla="*/ 68 h 342"/>
                <a:gd name="T12" fmla="*/ 69 w 137"/>
                <a:gd name="T13" fmla="*/ 14 h 342"/>
                <a:gd name="T14" fmla="*/ 69 w 137"/>
                <a:gd name="T15" fmla="*/ 0 h 342"/>
                <a:gd name="T16" fmla="*/ 0 w 137"/>
                <a:gd name="T17" fmla="*/ 68 h 342"/>
                <a:gd name="T18" fmla="*/ 0 w 137"/>
                <a:gd name="T19" fmla="*/ 273 h 342"/>
                <a:gd name="T20" fmla="*/ 69 w 137"/>
                <a:gd name="T21" fmla="*/ 342 h 342"/>
                <a:gd name="T22" fmla="*/ 137 w 137"/>
                <a:gd name="T23" fmla="*/ 273 h 342"/>
                <a:gd name="T24" fmla="*/ 137 w 137"/>
                <a:gd name="T25" fmla="*/ 68 h 342"/>
                <a:gd name="T26" fmla="*/ 69 w 137"/>
                <a:gd name="T2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342">
                  <a:moveTo>
                    <a:pt x="69" y="14"/>
                  </a:moveTo>
                  <a:cubicBezTo>
                    <a:pt x="99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9" y="328"/>
                    <a:pt x="69" y="328"/>
                  </a:cubicBezTo>
                  <a:cubicBezTo>
                    <a:pt x="39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1" y="342"/>
                    <a:pt x="69" y="342"/>
                  </a:cubicBezTo>
                  <a:cubicBezTo>
                    <a:pt x="106" y="342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1"/>
                    <a:pt x="106" y="0"/>
                    <a:pt x="69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6" name="Freeform 30"/>
            <p:cNvSpPr>
              <a:spLocks noEditPoints="1"/>
            </p:cNvSpPr>
            <p:nvPr userDrawn="1"/>
          </p:nvSpPr>
          <p:spPr bwMode="auto">
            <a:xfrm>
              <a:off x="2000250" y="1870075"/>
              <a:ext cx="542925" cy="2433638"/>
            </a:xfrm>
            <a:custGeom>
              <a:avLst/>
              <a:gdLst>
                <a:gd name="T0" fmla="*/ 86 w 171"/>
                <a:gd name="T1" fmla="*/ 13 h 765"/>
                <a:gd name="T2" fmla="*/ 157 w 171"/>
                <a:gd name="T3" fmla="*/ 85 h 765"/>
                <a:gd name="T4" fmla="*/ 157 w 171"/>
                <a:gd name="T5" fmla="*/ 679 h 765"/>
                <a:gd name="T6" fmla="*/ 86 w 171"/>
                <a:gd name="T7" fmla="*/ 751 h 765"/>
                <a:gd name="T8" fmla="*/ 14 w 171"/>
                <a:gd name="T9" fmla="*/ 679 h 765"/>
                <a:gd name="T10" fmla="*/ 14 w 171"/>
                <a:gd name="T11" fmla="*/ 85 h 765"/>
                <a:gd name="T12" fmla="*/ 86 w 171"/>
                <a:gd name="T13" fmla="*/ 13 h 765"/>
                <a:gd name="T14" fmla="*/ 86 w 171"/>
                <a:gd name="T15" fmla="*/ 0 h 765"/>
                <a:gd name="T16" fmla="*/ 0 w 171"/>
                <a:gd name="T17" fmla="*/ 85 h 765"/>
                <a:gd name="T18" fmla="*/ 0 w 171"/>
                <a:gd name="T19" fmla="*/ 679 h 765"/>
                <a:gd name="T20" fmla="*/ 86 w 171"/>
                <a:gd name="T21" fmla="*/ 765 h 765"/>
                <a:gd name="T22" fmla="*/ 171 w 171"/>
                <a:gd name="T23" fmla="*/ 679 h 765"/>
                <a:gd name="T24" fmla="*/ 171 w 171"/>
                <a:gd name="T25" fmla="*/ 85 h 765"/>
                <a:gd name="T26" fmla="*/ 86 w 171"/>
                <a:gd name="T27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765">
                  <a:moveTo>
                    <a:pt x="86" y="13"/>
                  </a:moveTo>
                  <a:cubicBezTo>
                    <a:pt x="125" y="13"/>
                    <a:pt x="157" y="45"/>
                    <a:pt x="157" y="85"/>
                  </a:cubicBezTo>
                  <a:cubicBezTo>
                    <a:pt x="157" y="679"/>
                    <a:pt x="157" y="679"/>
                    <a:pt x="157" y="679"/>
                  </a:cubicBezTo>
                  <a:cubicBezTo>
                    <a:pt x="157" y="719"/>
                    <a:pt x="125" y="751"/>
                    <a:pt x="86" y="751"/>
                  </a:cubicBezTo>
                  <a:cubicBezTo>
                    <a:pt x="46" y="751"/>
                    <a:pt x="14" y="719"/>
                    <a:pt x="14" y="679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45"/>
                    <a:pt x="46" y="13"/>
                    <a:pt x="86" y="13"/>
                  </a:cubicBezTo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26"/>
                    <a:pt x="39" y="765"/>
                    <a:pt x="86" y="765"/>
                  </a:cubicBezTo>
                  <a:cubicBezTo>
                    <a:pt x="133" y="765"/>
                    <a:pt x="171" y="726"/>
                    <a:pt x="171" y="679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38"/>
                    <a:pt x="133" y="0"/>
                    <a:pt x="86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7" name="Freeform 31"/>
            <p:cNvSpPr>
              <a:spLocks/>
            </p:cNvSpPr>
            <p:nvPr userDrawn="1"/>
          </p:nvSpPr>
          <p:spPr bwMode="auto">
            <a:xfrm>
              <a:off x="8080375" y="2738438"/>
              <a:ext cx="539750" cy="2433638"/>
            </a:xfrm>
            <a:custGeom>
              <a:avLst/>
              <a:gdLst>
                <a:gd name="T0" fmla="*/ 85 w 170"/>
                <a:gd name="T1" fmla="*/ 765 h 765"/>
                <a:gd name="T2" fmla="*/ 85 w 170"/>
                <a:gd name="T3" fmla="*/ 765 h 765"/>
                <a:gd name="T4" fmla="*/ 0 w 170"/>
                <a:gd name="T5" fmla="*/ 679 h 765"/>
                <a:gd name="T6" fmla="*/ 0 w 170"/>
                <a:gd name="T7" fmla="*/ 85 h 765"/>
                <a:gd name="T8" fmla="*/ 85 w 170"/>
                <a:gd name="T9" fmla="*/ 0 h 765"/>
                <a:gd name="T10" fmla="*/ 170 w 170"/>
                <a:gd name="T11" fmla="*/ 85 h 765"/>
                <a:gd name="T12" fmla="*/ 170 w 170"/>
                <a:gd name="T13" fmla="*/ 679 h 765"/>
                <a:gd name="T14" fmla="*/ 85 w 170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7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679"/>
                    <a:pt x="170" y="679"/>
                    <a:pt x="170" y="679"/>
                  </a:cubicBezTo>
                  <a:cubicBezTo>
                    <a:pt x="170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8" name="Freeform 32"/>
            <p:cNvSpPr>
              <a:spLocks noEditPoints="1"/>
            </p:cNvSpPr>
            <p:nvPr userDrawn="1"/>
          </p:nvSpPr>
          <p:spPr bwMode="auto">
            <a:xfrm>
              <a:off x="3851275" y="2478088"/>
              <a:ext cx="434975" cy="1084263"/>
            </a:xfrm>
            <a:custGeom>
              <a:avLst/>
              <a:gdLst>
                <a:gd name="T0" fmla="*/ 68 w 137"/>
                <a:gd name="T1" fmla="*/ 14 h 341"/>
                <a:gd name="T2" fmla="*/ 123 w 137"/>
                <a:gd name="T3" fmla="*/ 68 h 341"/>
                <a:gd name="T4" fmla="*/ 123 w 137"/>
                <a:gd name="T5" fmla="*/ 273 h 341"/>
                <a:gd name="T6" fmla="*/ 68 w 137"/>
                <a:gd name="T7" fmla="*/ 328 h 341"/>
                <a:gd name="T8" fmla="*/ 14 w 137"/>
                <a:gd name="T9" fmla="*/ 273 h 341"/>
                <a:gd name="T10" fmla="*/ 14 w 137"/>
                <a:gd name="T11" fmla="*/ 68 h 341"/>
                <a:gd name="T12" fmla="*/ 68 w 137"/>
                <a:gd name="T13" fmla="*/ 14 h 341"/>
                <a:gd name="T14" fmla="*/ 68 w 137"/>
                <a:gd name="T15" fmla="*/ 0 h 341"/>
                <a:gd name="T16" fmla="*/ 0 w 137"/>
                <a:gd name="T17" fmla="*/ 68 h 341"/>
                <a:gd name="T18" fmla="*/ 0 w 137"/>
                <a:gd name="T19" fmla="*/ 273 h 341"/>
                <a:gd name="T20" fmla="*/ 68 w 137"/>
                <a:gd name="T21" fmla="*/ 341 h 341"/>
                <a:gd name="T22" fmla="*/ 137 w 137"/>
                <a:gd name="T23" fmla="*/ 273 h 341"/>
                <a:gd name="T24" fmla="*/ 137 w 137"/>
                <a:gd name="T25" fmla="*/ 68 h 341"/>
                <a:gd name="T26" fmla="*/ 68 w 137"/>
                <a:gd name="T2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341">
                  <a:moveTo>
                    <a:pt x="68" y="14"/>
                  </a:moveTo>
                  <a:cubicBezTo>
                    <a:pt x="98" y="14"/>
                    <a:pt x="123" y="38"/>
                    <a:pt x="123" y="68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3" y="303"/>
                    <a:pt x="98" y="328"/>
                    <a:pt x="68" y="328"/>
                  </a:cubicBezTo>
                  <a:cubicBezTo>
                    <a:pt x="38" y="328"/>
                    <a:pt x="14" y="303"/>
                    <a:pt x="14" y="27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1" y="341"/>
                    <a:pt x="68" y="341"/>
                  </a:cubicBezTo>
                  <a:cubicBezTo>
                    <a:pt x="106" y="341"/>
                    <a:pt x="137" y="311"/>
                    <a:pt x="137" y="27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6" y="0"/>
                    <a:pt x="68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9" name="Freeform 33"/>
            <p:cNvSpPr>
              <a:spLocks/>
            </p:cNvSpPr>
            <p:nvPr userDrawn="1"/>
          </p:nvSpPr>
          <p:spPr bwMode="auto">
            <a:xfrm>
              <a:off x="6629400" y="3108325"/>
              <a:ext cx="257175" cy="434975"/>
            </a:xfrm>
            <a:custGeom>
              <a:avLst/>
              <a:gdLst>
                <a:gd name="T0" fmla="*/ 40 w 81"/>
                <a:gd name="T1" fmla="*/ 137 h 137"/>
                <a:gd name="T2" fmla="*/ 40 w 81"/>
                <a:gd name="T3" fmla="*/ 137 h 137"/>
                <a:gd name="T4" fmla="*/ 0 w 81"/>
                <a:gd name="T5" fmla="*/ 96 h 137"/>
                <a:gd name="T6" fmla="*/ 0 w 81"/>
                <a:gd name="T7" fmla="*/ 41 h 137"/>
                <a:gd name="T8" fmla="*/ 40 w 81"/>
                <a:gd name="T9" fmla="*/ 0 h 137"/>
                <a:gd name="T10" fmla="*/ 81 w 81"/>
                <a:gd name="T11" fmla="*/ 41 h 137"/>
                <a:gd name="T12" fmla="*/ 81 w 81"/>
                <a:gd name="T13" fmla="*/ 96 h 137"/>
                <a:gd name="T14" fmla="*/ 40 w 81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7">
                  <a:moveTo>
                    <a:pt x="40" y="137"/>
                  </a:moveTo>
                  <a:cubicBezTo>
                    <a:pt x="40" y="137"/>
                    <a:pt x="40" y="137"/>
                    <a:pt x="40" y="137"/>
                  </a:cubicBezTo>
                  <a:cubicBezTo>
                    <a:pt x="18" y="137"/>
                    <a:pt x="0" y="118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3" y="0"/>
                    <a:pt x="81" y="18"/>
                    <a:pt x="81" y="41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18"/>
                    <a:pt x="63" y="137"/>
                    <a:pt x="40" y="137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0" name="Freeform 34"/>
            <p:cNvSpPr>
              <a:spLocks noEditPoints="1"/>
            </p:cNvSpPr>
            <p:nvPr userDrawn="1"/>
          </p:nvSpPr>
          <p:spPr bwMode="auto">
            <a:xfrm>
              <a:off x="3416300" y="3108325"/>
              <a:ext cx="260350" cy="434975"/>
            </a:xfrm>
            <a:custGeom>
              <a:avLst/>
              <a:gdLst>
                <a:gd name="T0" fmla="*/ 41 w 82"/>
                <a:gd name="T1" fmla="*/ 14 h 137"/>
                <a:gd name="T2" fmla="*/ 68 w 82"/>
                <a:gd name="T3" fmla="*/ 41 h 137"/>
                <a:gd name="T4" fmla="*/ 68 w 82"/>
                <a:gd name="T5" fmla="*/ 96 h 137"/>
                <a:gd name="T6" fmla="*/ 41 w 82"/>
                <a:gd name="T7" fmla="*/ 123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8" y="26"/>
                    <a:pt x="68" y="41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111"/>
                    <a:pt x="56" y="123"/>
                    <a:pt x="41" y="123"/>
                  </a:cubicBezTo>
                  <a:cubicBezTo>
                    <a:pt x="26" y="123"/>
                    <a:pt x="14" y="111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8"/>
                    <a:pt x="19" y="137"/>
                    <a:pt x="41" y="137"/>
                  </a:cubicBezTo>
                  <a:cubicBezTo>
                    <a:pt x="64" y="137"/>
                    <a:pt x="82" y="118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1" name="Freeform 35"/>
            <p:cNvSpPr>
              <a:spLocks/>
            </p:cNvSpPr>
            <p:nvPr userDrawn="1"/>
          </p:nvSpPr>
          <p:spPr bwMode="auto">
            <a:xfrm>
              <a:off x="6019800" y="3086100"/>
              <a:ext cx="434975" cy="1087438"/>
            </a:xfrm>
            <a:custGeom>
              <a:avLst/>
              <a:gdLst>
                <a:gd name="T0" fmla="*/ 68 w 137"/>
                <a:gd name="T1" fmla="*/ 342 h 342"/>
                <a:gd name="T2" fmla="*/ 68 w 137"/>
                <a:gd name="T3" fmla="*/ 342 h 342"/>
                <a:gd name="T4" fmla="*/ 0 w 137"/>
                <a:gd name="T5" fmla="*/ 273 h 342"/>
                <a:gd name="T6" fmla="*/ 0 w 137"/>
                <a:gd name="T7" fmla="*/ 68 h 342"/>
                <a:gd name="T8" fmla="*/ 68 w 137"/>
                <a:gd name="T9" fmla="*/ 0 h 342"/>
                <a:gd name="T10" fmla="*/ 137 w 137"/>
                <a:gd name="T11" fmla="*/ 68 h 342"/>
                <a:gd name="T12" fmla="*/ 137 w 137"/>
                <a:gd name="T13" fmla="*/ 273 h 342"/>
                <a:gd name="T14" fmla="*/ 68 w 137"/>
                <a:gd name="T1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2">
                  <a:moveTo>
                    <a:pt x="68" y="342"/>
                  </a:moveTo>
                  <a:cubicBezTo>
                    <a:pt x="68" y="342"/>
                    <a:pt x="68" y="342"/>
                    <a:pt x="68" y="342"/>
                  </a:cubicBezTo>
                  <a:cubicBezTo>
                    <a:pt x="31" y="342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2"/>
                    <a:pt x="68" y="34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2" name="Freeform 36"/>
            <p:cNvSpPr>
              <a:spLocks/>
            </p:cNvSpPr>
            <p:nvPr userDrawn="1"/>
          </p:nvSpPr>
          <p:spPr bwMode="auto">
            <a:xfrm>
              <a:off x="4502150" y="1628775"/>
              <a:ext cx="542925" cy="2433638"/>
            </a:xfrm>
            <a:custGeom>
              <a:avLst/>
              <a:gdLst>
                <a:gd name="T0" fmla="*/ 85 w 171"/>
                <a:gd name="T1" fmla="*/ 765 h 765"/>
                <a:gd name="T2" fmla="*/ 85 w 171"/>
                <a:gd name="T3" fmla="*/ 765 h 765"/>
                <a:gd name="T4" fmla="*/ 0 w 171"/>
                <a:gd name="T5" fmla="*/ 680 h 765"/>
                <a:gd name="T6" fmla="*/ 0 w 171"/>
                <a:gd name="T7" fmla="*/ 86 h 765"/>
                <a:gd name="T8" fmla="*/ 85 w 171"/>
                <a:gd name="T9" fmla="*/ 0 h 765"/>
                <a:gd name="T10" fmla="*/ 171 w 171"/>
                <a:gd name="T11" fmla="*/ 86 h 765"/>
                <a:gd name="T12" fmla="*/ 171 w 171"/>
                <a:gd name="T13" fmla="*/ 680 h 765"/>
                <a:gd name="T14" fmla="*/ 85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2" y="0"/>
                    <a:pt x="171" y="39"/>
                    <a:pt x="171" y="86"/>
                  </a:cubicBezTo>
                  <a:cubicBezTo>
                    <a:pt x="171" y="680"/>
                    <a:pt x="171" y="680"/>
                    <a:pt x="171" y="680"/>
                  </a:cubicBezTo>
                  <a:cubicBezTo>
                    <a:pt x="171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3" name="Freeform 37"/>
            <p:cNvSpPr>
              <a:spLocks/>
            </p:cNvSpPr>
            <p:nvPr userDrawn="1"/>
          </p:nvSpPr>
          <p:spPr bwMode="auto">
            <a:xfrm>
              <a:off x="5260975" y="2586038"/>
              <a:ext cx="542925" cy="2433638"/>
            </a:xfrm>
            <a:custGeom>
              <a:avLst/>
              <a:gdLst>
                <a:gd name="T0" fmla="*/ 85 w 171"/>
                <a:gd name="T1" fmla="*/ 765 h 765"/>
                <a:gd name="T2" fmla="*/ 85 w 171"/>
                <a:gd name="T3" fmla="*/ 765 h 765"/>
                <a:gd name="T4" fmla="*/ 0 w 171"/>
                <a:gd name="T5" fmla="*/ 680 h 765"/>
                <a:gd name="T6" fmla="*/ 0 w 171"/>
                <a:gd name="T7" fmla="*/ 85 h 765"/>
                <a:gd name="T8" fmla="*/ 85 w 171"/>
                <a:gd name="T9" fmla="*/ 0 h 765"/>
                <a:gd name="T10" fmla="*/ 171 w 171"/>
                <a:gd name="T11" fmla="*/ 85 h 765"/>
                <a:gd name="T12" fmla="*/ 171 w 171"/>
                <a:gd name="T13" fmla="*/ 680 h 765"/>
                <a:gd name="T14" fmla="*/ 85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5" y="765"/>
                  </a:moveTo>
                  <a:cubicBezTo>
                    <a:pt x="85" y="765"/>
                    <a:pt x="85" y="765"/>
                    <a:pt x="85" y="765"/>
                  </a:cubicBezTo>
                  <a:cubicBezTo>
                    <a:pt x="38" y="765"/>
                    <a:pt x="0" y="727"/>
                    <a:pt x="0" y="6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1" y="38"/>
                    <a:pt x="171" y="85"/>
                  </a:cubicBezTo>
                  <a:cubicBezTo>
                    <a:pt x="171" y="680"/>
                    <a:pt x="171" y="680"/>
                    <a:pt x="171" y="680"/>
                  </a:cubicBezTo>
                  <a:cubicBezTo>
                    <a:pt x="171" y="727"/>
                    <a:pt x="132" y="765"/>
                    <a:pt x="85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4" name="Freeform 38"/>
            <p:cNvSpPr>
              <a:spLocks/>
            </p:cNvSpPr>
            <p:nvPr userDrawn="1"/>
          </p:nvSpPr>
          <p:spPr bwMode="auto">
            <a:xfrm>
              <a:off x="3178175" y="3346450"/>
              <a:ext cx="434975" cy="1087438"/>
            </a:xfrm>
            <a:custGeom>
              <a:avLst/>
              <a:gdLst>
                <a:gd name="T0" fmla="*/ 69 w 137"/>
                <a:gd name="T1" fmla="*/ 342 h 342"/>
                <a:gd name="T2" fmla="*/ 69 w 137"/>
                <a:gd name="T3" fmla="*/ 342 h 342"/>
                <a:gd name="T4" fmla="*/ 0 w 137"/>
                <a:gd name="T5" fmla="*/ 273 h 342"/>
                <a:gd name="T6" fmla="*/ 0 w 137"/>
                <a:gd name="T7" fmla="*/ 68 h 342"/>
                <a:gd name="T8" fmla="*/ 69 w 137"/>
                <a:gd name="T9" fmla="*/ 0 h 342"/>
                <a:gd name="T10" fmla="*/ 137 w 137"/>
                <a:gd name="T11" fmla="*/ 68 h 342"/>
                <a:gd name="T12" fmla="*/ 137 w 137"/>
                <a:gd name="T13" fmla="*/ 273 h 342"/>
                <a:gd name="T14" fmla="*/ 69 w 137"/>
                <a:gd name="T1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2">
                  <a:moveTo>
                    <a:pt x="69" y="342"/>
                  </a:moveTo>
                  <a:cubicBezTo>
                    <a:pt x="69" y="342"/>
                    <a:pt x="69" y="342"/>
                    <a:pt x="69" y="342"/>
                  </a:cubicBezTo>
                  <a:cubicBezTo>
                    <a:pt x="31" y="342"/>
                    <a:pt x="0" y="311"/>
                    <a:pt x="0" y="2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8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311"/>
                    <a:pt x="106" y="342"/>
                    <a:pt x="69" y="34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5" name="Freeform 39"/>
            <p:cNvSpPr>
              <a:spLocks/>
            </p:cNvSpPr>
            <p:nvPr userDrawn="1"/>
          </p:nvSpPr>
          <p:spPr bwMode="auto">
            <a:xfrm>
              <a:off x="2419350" y="2478088"/>
              <a:ext cx="542925" cy="2433638"/>
            </a:xfrm>
            <a:custGeom>
              <a:avLst/>
              <a:gdLst>
                <a:gd name="T0" fmla="*/ 86 w 171"/>
                <a:gd name="T1" fmla="*/ 765 h 765"/>
                <a:gd name="T2" fmla="*/ 86 w 171"/>
                <a:gd name="T3" fmla="*/ 765 h 765"/>
                <a:gd name="T4" fmla="*/ 0 w 171"/>
                <a:gd name="T5" fmla="*/ 679 h 765"/>
                <a:gd name="T6" fmla="*/ 0 w 171"/>
                <a:gd name="T7" fmla="*/ 85 h 765"/>
                <a:gd name="T8" fmla="*/ 86 w 171"/>
                <a:gd name="T9" fmla="*/ 0 h 765"/>
                <a:gd name="T10" fmla="*/ 171 w 171"/>
                <a:gd name="T11" fmla="*/ 85 h 765"/>
                <a:gd name="T12" fmla="*/ 171 w 171"/>
                <a:gd name="T13" fmla="*/ 679 h 765"/>
                <a:gd name="T14" fmla="*/ 86 w 171"/>
                <a:gd name="T15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5">
                  <a:moveTo>
                    <a:pt x="86" y="765"/>
                  </a:moveTo>
                  <a:cubicBezTo>
                    <a:pt x="86" y="765"/>
                    <a:pt x="86" y="765"/>
                    <a:pt x="86" y="765"/>
                  </a:cubicBezTo>
                  <a:cubicBezTo>
                    <a:pt x="38" y="765"/>
                    <a:pt x="0" y="727"/>
                    <a:pt x="0" y="67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79"/>
                    <a:pt x="171" y="679"/>
                    <a:pt x="171" y="679"/>
                  </a:cubicBezTo>
                  <a:cubicBezTo>
                    <a:pt x="171" y="727"/>
                    <a:pt x="133" y="765"/>
                    <a:pt x="86" y="76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6" name="Freeform 40"/>
            <p:cNvSpPr>
              <a:spLocks/>
            </p:cNvSpPr>
            <p:nvPr userDrawn="1"/>
          </p:nvSpPr>
          <p:spPr bwMode="auto">
            <a:xfrm>
              <a:off x="0" y="2738438"/>
              <a:ext cx="393700" cy="2433638"/>
            </a:xfrm>
            <a:custGeom>
              <a:avLst/>
              <a:gdLst>
                <a:gd name="T0" fmla="*/ 39 w 124"/>
                <a:gd name="T1" fmla="*/ 0 h 765"/>
                <a:gd name="T2" fmla="*/ 0 w 124"/>
                <a:gd name="T3" fmla="*/ 9 h 765"/>
                <a:gd name="T4" fmla="*/ 0 w 124"/>
                <a:gd name="T5" fmla="*/ 755 h 765"/>
                <a:gd name="T6" fmla="*/ 39 w 124"/>
                <a:gd name="T7" fmla="*/ 765 h 765"/>
                <a:gd name="T8" fmla="*/ 124 w 124"/>
                <a:gd name="T9" fmla="*/ 679 h 765"/>
                <a:gd name="T10" fmla="*/ 124 w 124"/>
                <a:gd name="T11" fmla="*/ 85 h 765"/>
                <a:gd name="T12" fmla="*/ 39 w 124"/>
                <a:gd name="T13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5">
                  <a:moveTo>
                    <a:pt x="39" y="0"/>
                  </a:moveTo>
                  <a:cubicBezTo>
                    <a:pt x="25" y="0"/>
                    <a:pt x="12" y="3"/>
                    <a:pt x="0" y="9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12" y="761"/>
                    <a:pt x="25" y="765"/>
                    <a:pt x="39" y="765"/>
                  </a:cubicBezTo>
                  <a:cubicBezTo>
                    <a:pt x="86" y="765"/>
                    <a:pt x="124" y="727"/>
                    <a:pt x="124" y="679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4" y="38"/>
                    <a:pt x="86" y="0"/>
                    <a:pt x="39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7" name="Freeform 41"/>
            <p:cNvSpPr>
              <a:spLocks/>
            </p:cNvSpPr>
            <p:nvPr userDrawn="1"/>
          </p:nvSpPr>
          <p:spPr bwMode="auto">
            <a:xfrm>
              <a:off x="8839200" y="3238500"/>
              <a:ext cx="304800" cy="1084263"/>
            </a:xfrm>
            <a:custGeom>
              <a:avLst/>
              <a:gdLst>
                <a:gd name="T0" fmla="*/ 96 w 96"/>
                <a:gd name="T1" fmla="*/ 6 h 341"/>
                <a:gd name="T2" fmla="*/ 68 w 96"/>
                <a:gd name="T3" fmla="*/ 0 h 341"/>
                <a:gd name="T4" fmla="*/ 0 w 96"/>
                <a:gd name="T5" fmla="*/ 68 h 341"/>
                <a:gd name="T6" fmla="*/ 0 w 96"/>
                <a:gd name="T7" fmla="*/ 273 h 341"/>
                <a:gd name="T8" fmla="*/ 68 w 96"/>
                <a:gd name="T9" fmla="*/ 341 h 341"/>
                <a:gd name="T10" fmla="*/ 96 w 96"/>
                <a:gd name="T11" fmla="*/ 335 h 341"/>
                <a:gd name="T12" fmla="*/ 96 w 96"/>
                <a:gd name="T13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41">
                  <a:moveTo>
                    <a:pt x="96" y="6"/>
                  </a:moveTo>
                  <a:cubicBezTo>
                    <a:pt x="87" y="2"/>
                    <a:pt x="78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11"/>
                    <a:pt x="30" y="341"/>
                    <a:pt x="68" y="341"/>
                  </a:cubicBezTo>
                  <a:cubicBezTo>
                    <a:pt x="78" y="341"/>
                    <a:pt x="87" y="339"/>
                    <a:pt x="96" y="335"/>
                  </a:cubicBezTo>
                  <a:lnTo>
                    <a:pt x="96" y="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81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8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207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r>
              <a:rPr lang="sv-SE" dirty="0" smtClean="0"/>
              <a:t> or </a:t>
            </a:r>
            <a:r>
              <a:rPr lang="sv-SE" dirty="0" err="1" smtClean="0"/>
              <a:t>use</a:t>
            </a:r>
            <a:r>
              <a:rPr lang="sv-SE" dirty="0" smtClean="0"/>
              <a:t> as </a:t>
            </a:r>
            <a:r>
              <a:rPr lang="sv-SE" dirty="0" err="1" smtClean="0"/>
              <a:t>pink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42800"/>
            <a:ext cx="5398594" cy="7452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56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591400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843342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542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39382"/>
            <a:ext cx="9142519" cy="3815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4782648"/>
            <a:ext cx="5398594" cy="626705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5434742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912753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164695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39382"/>
            <a:ext cx="9150617" cy="3815467"/>
          </a:xfrm>
          <a:noFill/>
        </p:spPr>
        <p:txBody>
          <a:bodyPr anchor="ctr" anchorCtr="0"/>
          <a:lstStyle>
            <a:lvl1pPr marL="0" marR="0" indent="0" algn="ctr" defTabSz="914245" rtl="0" eaLnBrk="1" fontAlgn="auto" latinLnBrk="0" hangingPunct="1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endParaRPr lang="en-GB" dirty="0" smtClean="0"/>
          </a:p>
        </p:txBody>
      </p:sp>
      <p:grpSp>
        <p:nvGrpSpPr>
          <p:cNvPr id="26" name="Logotype"/>
          <p:cNvGrpSpPr/>
          <p:nvPr userDrawn="1"/>
        </p:nvGrpSpPr>
        <p:grpSpPr>
          <a:xfrm>
            <a:off x="3873600" y="29880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35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i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2519" cy="6858000"/>
          </a:xfrm>
          <a:prstGeom prst="rect">
            <a:avLst/>
          </a:prstGeom>
          <a:solidFill>
            <a:srgbClr val="FD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grpSp>
        <p:nvGrpSpPr>
          <p:cNvPr id="25" name="Logotype"/>
          <p:cNvGrpSpPr/>
          <p:nvPr userDrawn="1"/>
        </p:nvGrpSpPr>
        <p:grpSpPr>
          <a:xfrm>
            <a:off x="3874471" y="29793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939382"/>
            <a:ext cx="9142519" cy="3815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40196"/>
            <a:ext cx="9150617" cy="3815467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4774888"/>
            <a:ext cx="5398594" cy="63446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5434742"/>
            <a:ext cx="5398594" cy="3600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912753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164695"/>
            <a:ext cx="5398594" cy="21595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000040"/>
                </a:solidFill>
              </a:defRPr>
            </a:lvl1pPr>
            <a:lvl2pPr marL="215963" indent="0">
              <a:buNone/>
              <a:defRPr>
                <a:solidFill>
                  <a:schemeClr val="accent2"/>
                </a:solidFill>
              </a:defRPr>
            </a:lvl2pPr>
            <a:lvl3pPr marL="431927" indent="0">
              <a:buNone/>
              <a:defRPr>
                <a:solidFill>
                  <a:schemeClr val="accent2"/>
                </a:solidFill>
              </a:defRPr>
            </a:lvl3pPr>
            <a:lvl4pPr marL="647891" indent="0">
              <a:buNone/>
              <a:defRPr>
                <a:solidFill>
                  <a:schemeClr val="accent2"/>
                </a:solidFill>
              </a:defRPr>
            </a:lvl4pPr>
            <a:lvl5pPr marL="863854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32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40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4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67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342800"/>
            <a:ext cx="6300000" cy="745200"/>
          </a:xfrm>
        </p:spPr>
        <p:txBody>
          <a:bodyPr anchor="b" anchorCtr="0">
            <a:noAutofit/>
          </a:bodyPr>
          <a:lstStyle>
            <a:lvl1pPr algn="ctr">
              <a:defRPr sz="24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2160000"/>
            <a:ext cx="6300000" cy="72000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4571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grpSp>
        <p:nvGrpSpPr>
          <p:cNvPr id="18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8627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ulse Pattern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-15292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Nordea Image Bank </a:t>
            </a:r>
            <a:r>
              <a:rPr lang="sv-SE" dirty="0" err="1" smtClean="0"/>
              <a:t>button</a:t>
            </a:r>
            <a:r>
              <a:rPr lang="sv-SE" dirty="0" smtClean="0"/>
              <a:t> or </a:t>
            </a:r>
            <a:r>
              <a:rPr lang="sv-SE" dirty="0" err="1" smtClean="0"/>
              <a:t>use</a:t>
            </a:r>
            <a:r>
              <a:rPr lang="sv-SE" dirty="0" smtClean="0"/>
              <a:t> as </a:t>
            </a:r>
            <a:r>
              <a:rPr lang="sv-SE" dirty="0" err="1" smtClean="0"/>
              <a:t>pink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342800"/>
            <a:ext cx="6300000" cy="745200"/>
          </a:xfrm>
        </p:spPr>
        <p:txBody>
          <a:bodyPr anchor="b" anchorCtr="0">
            <a:noAutofit/>
          </a:bodyPr>
          <a:lstStyle>
            <a:lvl1pPr algn="ctr">
              <a:defRPr sz="24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2160000"/>
            <a:ext cx="6300000" cy="72000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1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grpSp>
        <p:nvGrpSpPr>
          <p:cNvPr id="26" name="Pulse"/>
          <p:cNvGrpSpPr/>
          <p:nvPr userDrawn="1"/>
        </p:nvGrpSpPr>
        <p:grpSpPr>
          <a:xfrm>
            <a:off x="0" y="2749715"/>
            <a:ext cx="9144000" cy="3498851"/>
            <a:chOff x="0" y="1681163"/>
            <a:chExt cx="9144000" cy="3498851"/>
          </a:xfrm>
          <a:solidFill>
            <a:srgbClr val="0000A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09575" y="3290888"/>
              <a:ext cx="257175" cy="428625"/>
            </a:xfrm>
            <a:custGeom>
              <a:avLst/>
              <a:gdLst>
                <a:gd name="T0" fmla="*/ 41 w 81"/>
                <a:gd name="T1" fmla="*/ 135 h 135"/>
                <a:gd name="T2" fmla="*/ 41 w 81"/>
                <a:gd name="T3" fmla="*/ 135 h 135"/>
                <a:gd name="T4" fmla="*/ 0 w 81"/>
                <a:gd name="T5" fmla="*/ 95 h 135"/>
                <a:gd name="T6" fmla="*/ 0 w 81"/>
                <a:gd name="T7" fmla="*/ 40 h 135"/>
                <a:gd name="T8" fmla="*/ 41 w 81"/>
                <a:gd name="T9" fmla="*/ 0 h 135"/>
                <a:gd name="T10" fmla="*/ 81 w 81"/>
                <a:gd name="T11" fmla="*/ 40 h 135"/>
                <a:gd name="T12" fmla="*/ 81 w 81"/>
                <a:gd name="T13" fmla="*/ 95 h 135"/>
                <a:gd name="T14" fmla="*/ 41 w 81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5">
                  <a:moveTo>
                    <a:pt x="41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1" y="18"/>
                    <a:pt x="81" y="40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117"/>
                    <a:pt x="63" y="135"/>
                    <a:pt x="41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8537575" y="3290888"/>
              <a:ext cx="254000" cy="428625"/>
            </a:xfrm>
            <a:custGeom>
              <a:avLst/>
              <a:gdLst>
                <a:gd name="T0" fmla="*/ 40 w 80"/>
                <a:gd name="T1" fmla="*/ 135 h 135"/>
                <a:gd name="T2" fmla="*/ 40 w 80"/>
                <a:gd name="T3" fmla="*/ 135 h 135"/>
                <a:gd name="T4" fmla="*/ 0 w 80"/>
                <a:gd name="T5" fmla="*/ 95 h 135"/>
                <a:gd name="T6" fmla="*/ 0 w 80"/>
                <a:gd name="T7" fmla="*/ 40 h 135"/>
                <a:gd name="T8" fmla="*/ 40 w 80"/>
                <a:gd name="T9" fmla="*/ 0 h 135"/>
                <a:gd name="T10" fmla="*/ 80 w 80"/>
                <a:gd name="T11" fmla="*/ 40 h 135"/>
                <a:gd name="T12" fmla="*/ 80 w 80"/>
                <a:gd name="T13" fmla="*/ 95 h 135"/>
                <a:gd name="T14" fmla="*/ 40 w 80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35">
                  <a:moveTo>
                    <a:pt x="40" y="135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117"/>
                    <a:pt x="62" y="135"/>
                    <a:pt x="40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226175" y="2752726"/>
              <a:ext cx="428625" cy="1076325"/>
            </a:xfrm>
            <a:custGeom>
              <a:avLst/>
              <a:gdLst>
                <a:gd name="T0" fmla="*/ 68 w 135"/>
                <a:gd name="T1" fmla="*/ 14 h 338"/>
                <a:gd name="T2" fmla="*/ 122 w 135"/>
                <a:gd name="T3" fmla="*/ 68 h 338"/>
                <a:gd name="T4" fmla="*/ 122 w 135"/>
                <a:gd name="T5" fmla="*/ 270 h 338"/>
                <a:gd name="T6" fmla="*/ 68 w 135"/>
                <a:gd name="T7" fmla="*/ 324 h 338"/>
                <a:gd name="T8" fmla="*/ 14 w 135"/>
                <a:gd name="T9" fmla="*/ 270 h 338"/>
                <a:gd name="T10" fmla="*/ 14 w 135"/>
                <a:gd name="T11" fmla="*/ 68 h 338"/>
                <a:gd name="T12" fmla="*/ 68 w 135"/>
                <a:gd name="T13" fmla="*/ 14 h 338"/>
                <a:gd name="T14" fmla="*/ 68 w 135"/>
                <a:gd name="T15" fmla="*/ 0 h 338"/>
                <a:gd name="T16" fmla="*/ 68 w 135"/>
                <a:gd name="T17" fmla="*/ 0 h 338"/>
                <a:gd name="T18" fmla="*/ 0 w 135"/>
                <a:gd name="T19" fmla="*/ 68 h 338"/>
                <a:gd name="T20" fmla="*/ 0 w 135"/>
                <a:gd name="T21" fmla="*/ 270 h 338"/>
                <a:gd name="T22" fmla="*/ 68 w 135"/>
                <a:gd name="T23" fmla="*/ 338 h 338"/>
                <a:gd name="T24" fmla="*/ 135 w 135"/>
                <a:gd name="T25" fmla="*/ 270 h 338"/>
                <a:gd name="T26" fmla="*/ 135 w 135"/>
                <a:gd name="T27" fmla="*/ 68 h 338"/>
                <a:gd name="T28" fmla="*/ 68 w 135"/>
                <a:gd name="T2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338">
                  <a:moveTo>
                    <a:pt x="68" y="14"/>
                  </a:moveTo>
                  <a:cubicBezTo>
                    <a:pt x="98" y="14"/>
                    <a:pt x="122" y="38"/>
                    <a:pt x="122" y="68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2" y="300"/>
                    <a:pt x="98" y="324"/>
                    <a:pt x="68" y="324"/>
                  </a:cubicBezTo>
                  <a:cubicBezTo>
                    <a:pt x="38" y="324"/>
                    <a:pt x="14" y="300"/>
                    <a:pt x="14" y="2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8" y="14"/>
                    <a:pt x="68" y="14"/>
                  </a:cubicBezTo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8"/>
                    <a:pt x="31" y="338"/>
                    <a:pt x="68" y="338"/>
                  </a:cubicBezTo>
                  <a:cubicBezTo>
                    <a:pt x="105" y="338"/>
                    <a:pt x="135" y="308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1"/>
                    <a:pt x="105" y="0"/>
                    <a:pt x="6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934325" y="3268663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8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8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6870700" y="1916113"/>
              <a:ext cx="533400" cy="2405063"/>
            </a:xfrm>
            <a:custGeom>
              <a:avLst/>
              <a:gdLst>
                <a:gd name="T0" fmla="*/ 84 w 168"/>
                <a:gd name="T1" fmla="*/ 14 h 756"/>
                <a:gd name="T2" fmla="*/ 155 w 168"/>
                <a:gd name="T3" fmla="*/ 85 h 756"/>
                <a:gd name="T4" fmla="*/ 155 w 168"/>
                <a:gd name="T5" fmla="*/ 672 h 756"/>
                <a:gd name="T6" fmla="*/ 84 w 168"/>
                <a:gd name="T7" fmla="*/ 743 h 756"/>
                <a:gd name="T8" fmla="*/ 13 w 168"/>
                <a:gd name="T9" fmla="*/ 672 h 756"/>
                <a:gd name="T10" fmla="*/ 13 w 168"/>
                <a:gd name="T11" fmla="*/ 85 h 756"/>
                <a:gd name="T12" fmla="*/ 84 w 168"/>
                <a:gd name="T13" fmla="*/ 14 h 756"/>
                <a:gd name="T14" fmla="*/ 84 w 168"/>
                <a:gd name="T15" fmla="*/ 0 h 756"/>
                <a:gd name="T16" fmla="*/ 0 w 168"/>
                <a:gd name="T17" fmla="*/ 85 h 756"/>
                <a:gd name="T18" fmla="*/ 0 w 168"/>
                <a:gd name="T19" fmla="*/ 672 h 756"/>
                <a:gd name="T20" fmla="*/ 84 w 168"/>
                <a:gd name="T21" fmla="*/ 756 h 756"/>
                <a:gd name="T22" fmla="*/ 168 w 168"/>
                <a:gd name="T23" fmla="*/ 672 h 756"/>
                <a:gd name="T24" fmla="*/ 168 w 168"/>
                <a:gd name="T25" fmla="*/ 85 h 756"/>
                <a:gd name="T26" fmla="*/ 84 w 168"/>
                <a:gd name="T27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756">
                  <a:moveTo>
                    <a:pt x="84" y="14"/>
                  </a:moveTo>
                  <a:cubicBezTo>
                    <a:pt x="123" y="14"/>
                    <a:pt x="155" y="46"/>
                    <a:pt x="155" y="85"/>
                  </a:cubicBezTo>
                  <a:cubicBezTo>
                    <a:pt x="155" y="672"/>
                    <a:pt x="155" y="672"/>
                    <a:pt x="155" y="672"/>
                  </a:cubicBezTo>
                  <a:cubicBezTo>
                    <a:pt x="155" y="711"/>
                    <a:pt x="123" y="743"/>
                    <a:pt x="84" y="743"/>
                  </a:cubicBezTo>
                  <a:cubicBezTo>
                    <a:pt x="45" y="743"/>
                    <a:pt x="13" y="711"/>
                    <a:pt x="13" y="67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46"/>
                    <a:pt x="45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718"/>
                    <a:pt x="38" y="756"/>
                    <a:pt x="84" y="756"/>
                  </a:cubicBezTo>
                  <a:cubicBezTo>
                    <a:pt x="131" y="756"/>
                    <a:pt x="168" y="718"/>
                    <a:pt x="168" y="672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38"/>
                    <a:pt x="131" y="0"/>
                    <a:pt x="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539750" y="2752726"/>
              <a:ext cx="428625" cy="1076325"/>
            </a:xfrm>
            <a:custGeom>
              <a:avLst/>
              <a:gdLst>
                <a:gd name="T0" fmla="*/ 67 w 135"/>
                <a:gd name="T1" fmla="*/ 14 h 338"/>
                <a:gd name="T2" fmla="*/ 121 w 135"/>
                <a:gd name="T3" fmla="*/ 68 h 338"/>
                <a:gd name="T4" fmla="*/ 121 w 135"/>
                <a:gd name="T5" fmla="*/ 270 h 338"/>
                <a:gd name="T6" fmla="*/ 67 w 135"/>
                <a:gd name="T7" fmla="*/ 324 h 338"/>
                <a:gd name="T8" fmla="*/ 13 w 135"/>
                <a:gd name="T9" fmla="*/ 270 h 338"/>
                <a:gd name="T10" fmla="*/ 13 w 135"/>
                <a:gd name="T11" fmla="*/ 68 h 338"/>
                <a:gd name="T12" fmla="*/ 67 w 135"/>
                <a:gd name="T13" fmla="*/ 14 h 338"/>
                <a:gd name="T14" fmla="*/ 67 w 135"/>
                <a:gd name="T15" fmla="*/ 0 h 338"/>
                <a:gd name="T16" fmla="*/ 0 w 135"/>
                <a:gd name="T17" fmla="*/ 68 h 338"/>
                <a:gd name="T18" fmla="*/ 0 w 135"/>
                <a:gd name="T19" fmla="*/ 270 h 338"/>
                <a:gd name="T20" fmla="*/ 67 w 135"/>
                <a:gd name="T21" fmla="*/ 338 h 338"/>
                <a:gd name="T22" fmla="*/ 135 w 135"/>
                <a:gd name="T23" fmla="*/ 270 h 338"/>
                <a:gd name="T24" fmla="*/ 135 w 135"/>
                <a:gd name="T25" fmla="*/ 68 h 338"/>
                <a:gd name="T26" fmla="*/ 67 w 135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38">
                  <a:moveTo>
                    <a:pt x="67" y="14"/>
                  </a:moveTo>
                  <a:cubicBezTo>
                    <a:pt x="97" y="14"/>
                    <a:pt x="121" y="38"/>
                    <a:pt x="121" y="68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300"/>
                    <a:pt x="97" y="324"/>
                    <a:pt x="67" y="324"/>
                  </a:cubicBezTo>
                  <a:cubicBezTo>
                    <a:pt x="37" y="324"/>
                    <a:pt x="13" y="300"/>
                    <a:pt x="13" y="2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38"/>
                    <a:pt x="37" y="14"/>
                    <a:pt x="67" y="14"/>
                  </a:cubicBezTo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8"/>
                    <a:pt x="30" y="338"/>
                    <a:pt x="67" y="338"/>
                  </a:cubicBezTo>
                  <a:cubicBezTo>
                    <a:pt x="104" y="338"/>
                    <a:pt x="135" y="308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1181100" y="1916113"/>
              <a:ext cx="536575" cy="2405063"/>
            </a:xfrm>
            <a:custGeom>
              <a:avLst/>
              <a:gdLst>
                <a:gd name="T0" fmla="*/ 84 w 169"/>
                <a:gd name="T1" fmla="*/ 14 h 756"/>
                <a:gd name="T2" fmla="*/ 155 w 169"/>
                <a:gd name="T3" fmla="*/ 85 h 756"/>
                <a:gd name="T4" fmla="*/ 155 w 169"/>
                <a:gd name="T5" fmla="*/ 672 h 756"/>
                <a:gd name="T6" fmla="*/ 84 w 169"/>
                <a:gd name="T7" fmla="*/ 743 h 756"/>
                <a:gd name="T8" fmla="*/ 14 w 169"/>
                <a:gd name="T9" fmla="*/ 672 h 756"/>
                <a:gd name="T10" fmla="*/ 14 w 169"/>
                <a:gd name="T11" fmla="*/ 85 h 756"/>
                <a:gd name="T12" fmla="*/ 84 w 169"/>
                <a:gd name="T13" fmla="*/ 14 h 756"/>
                <a:gd name="T14" fmla="*/ 84 w 169"/>
                <a:gd name="T15" fmla="*/ 0 h 756"/>
                <a:gd name="T16" fmla="*/ 0 w 169"/>
                <a:gd name="T17" fmla="*/ 85 h 756"/>
                <a:gd name="T18" fmla="*/ 0 w 169"/>
                <a:gd name="T19" fmla="*/ 672 h 756"/>
                <a:gd name="T20" fmla="*/ 84 w 169"/>
                <a:gd name="T21" fmla="*/ 756 h 756"/>
                <a:gd name="T22" fmla="*/ 169 w 169"/>
                <a:gd name="T23" fmla="*/ 672 h 756"/>
                <a:gd name="T24" fmla="*/ 169 w 169"/>
                <a:gd name="T25" fmla="*/ 85 h 756"/>
                <a:gd name="T26" fmla="*/ 84 w 169"/>
                <a:gd name="T27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756">
                  <a:moveTo>
                    <a:pt x="84" y="14"/>
                  </a:moveTo>
                  <a:cubicBezTo>
                    <a:pt x="123" y="14"/>
                    <a:pt x="155" y="46"/>
                    <a:pt x="155" y="85"/>
                  </a:cubicBezTo>
                  <a:cubicBezTo>
                    <a:pt x="155" y="672"/>
                    <a:pt x="155" y="672"/>
                    <a:pt x="155" y="672"/>
                  </a:cubicBezTo>
                  <a:cubicBezTo>
                    <a:pt x="155" y="711"/>
                    <a:pt x="123" y="743"/>
                    <a:pt x="84" y="743"/>
                  </a:cubicBezTo>
                  <a:cubicBezTo>
                    <a:pt x="45" y="743"/>
                    <a:pt x="14" y="711"/>
                    <a:pt x="14" y="67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46"/>
                    <a:pt x="45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718"/>
                    <a:pt x="38" y="756"/>
                    <a:pt x="84" y="756"/>
                  </a:cubicBezTo>
                  <a:cubicBezTo>
                    <a:pt x="131" y="756"/>
                    <a:pt x="169" y="718"/>
                    <a:pt x="169" y="672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38"/>
                    <a:pt x="131" y="0"/>
                    <a:pt x="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7185025" y="2774951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2 h 756"/>
                <a:gd name="T6" fmla="*/ 0 w 169"/>
                <a:gd name="T7" fmla="*/ 85 h 756"/>
                <a:gd name="T8" fmla="*/ 85 w 169"/>
                <a:gd name="T9" fmla="*/ 0 h 756"/>
                <a:gd name="T10" fmla="*/ 169 w 169"/>
                <a:gd name="T11" fmla="*/ 85 h 756"/>
                <a:gd name="T12" fmla="*/ 169 w 169"/>
                <a:gd name="T13" fmla="*/ 672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672"/>
                    <a:pt x="169" y="672"/>
                    <a:pt x="169" y="672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3009900" y="2517776"/>
              <a:ext cx="428625" cy="1074738"/>
            </a:xfrm>
            <a:custGeom>
              <a:avLst/>
              <a:gdLst>
                <a:gd name="T0" fmla="*/ 67 w 135"/>
                <a:gd name="T1" fmla="*/ 14 h 338"/>
                <a:gd name="T2" fmla="*/ 121 w 135"/>
                <a:gd name="T3" fmla="*/ 68 h 338"/>
                <a:gd name="T4" fmla="*/ 121 w 135"/>
                <a:gd name="T5" fmla="*/ 270 h 338"/>
                <a:gd name="T6" fmla="*/ 67 w 135"/>
                <a:gd name="T7" fmla="*/ 324 h 338"/>
                <a:gd name="T8" fmla="*/ 13 w 135"/>
                <a:gd name="T9" fmla="*/ 270 h 338"/>
                <a:gd name="T10" fmla="*/ 13 w 135"/>
                <a:gd name="T11" fmla="*/ 68 h 338"/>
                <a:gd name="T12" fmla="*/ 67 w 135"/>
                <a:gd name="T13" fmla="*/ 14 h 338"/>
                <a:gd name="T14" fmla="*/ 67 w 135"/>
                <a:gd name="T15" fmla="*/ 0 h 338"/>
                <a:gd name="T16" fmla="*/ 0 w 135"/>
                <a:gd name="T17" fmla="*/ 68 h 338"/>
                <a:gd name="T18" fmla="*/ 0 w 135"/>
                <a:gd name="T19" fmla="*/ 270 h 338"/>
                <a:gd name="T20" fmla="*/ 67 w 135"/>
                <a:gd name="T21" fmla="*/ 338 h 338"/>
                <a:gd name="T22" fmla="*/ 135 w 135"/>
                <a:gd name="T23" fmla="*/ 270 h 338"/>
                <a:gd name="T24" fmla="*/ 135 w 135"/>
                <a:gd name="T25" fmla="*/ 68 h 338"/>
                <a:gd name="T26" fmla="*/ 67 w 135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38">
                  <a:moveTo>
                    <a:pt x="67" y="14"/>
                  </a:moveTo>
                  <a:cubicBezTo>
                    <a:pt x="97" y="14"/>
                    <a:pt x="121" y="38"/>
                    <a:pt x="121" y="68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300"/>
                    <a:pt x="97" y="324"/>
                    <a:pt x="67" y="324"/>
                  </a:cubicBezTo>
                  <a:cubicBezTo>
                    <a:pt x="37" y="324"/>
                    <a:pt x="13" y="300"/>
                    <a:pt x="13" y="2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38"/>
                    <a:pt x="37" y="14"/>
                    <a:pt x="67" y="1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307"/>
                    <a:pt x="30" y="338"/>
                    <a:pt x="67" y="338"/>
                  </a:cubicBezTo>
                  <a:cubicBezTo>
                    <a:pt x="104" y="338"/>
                    <a:pt x="135" y="307"/>
                    <a:pt x="135" y="270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30"/>
                    <a:pt x="104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753100" y="3141663"/>
              <a:ext cx="254000" cy="428625"/>
            </a:xfrm>
            <a:custGeom>
              <a:avLst/>
              <a:gdLst>
                <a:gd name="T0" fmla="*/ 40 w 80"/>
                <a:gd name="T1" fmla="*/ 135 h 135"/>
                <a:gd name="T2" fmla="*/ 40 w 80"/>
                <a:gd name="T3" fmla="*/ 135 h 135"/>
                <a:gd name="T4" fmla="*/ 0 w 80"/>
                <a:gd name="T5" fmla="*/ 95 h 135"/>
                <a:gd name="T6" fmla="*/ 0 w 80"/>
                <a:gd name="T7" fmla="*/ 40 h 135"/>
                <a:gd name="T8" fmla="*/ 40 w 80"/>
                <a:gd name="T9" fmla="*/ 0 h 135"/>
                <a:gd name="T10" fmla="*/ 80 w 80"/>
                <a:gd name="T11" fmla="*/ 40 h 135"/>
                <a:gd name="T12" fmla="*/ 80 w 80"/>
                <a:gd name="T13" fmla="*/ 95 h 135"/>
                <a:gd name="T14" fmla="*/ 40 w 80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35">
                  <a:moveTo>
                    <a:pt x="40" y="135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18" y="135"/>
                    <a:pt x="0" y="117"/>
                    <a:pt x="0" y="9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117"/>
                    <a:pt x="62" y="135"/>
                    <a:pt x="40" y="1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2581275" y="3141663"/>
              <a:ext cx="254000" cy="428625"/>
            </a:xfrm>
            <a:custGeom>
              <a:avLst/>
              <a:gdLst>
                <a:gd name="T0" fmla="*/ 40 w 80"/>
                <a:gd name="T1" fmla="*/ 13 h 135"/>
                <a:gd name="T2" fmla="*/ 67 w 80"/>
                <a:gd name="T3" fmla="*/ 40 h 135"/>
                <a:gd name="T4" fmla="*/ 67 w 80"/>
                <a:gd name="T5" fmla="*/ 95 h 135"/>
                <a:gd name="T6" fmla="*/ 40 w 80"/>
                <a:gd name="T7" fmla="*/ 121 h 135"/>
                <a:gd name="T8" fmla="*/ 13 w 80"/>
                <a:gd name="T9" fmla="*/ 95 h 135"/>
                <a:gd name="T10" fmla="*/ 13 w 80"/>
                <a:gd name="T11" fmla="*/ 40 h 135"/>
                <a:gd name="T12" fmla="*/ 40 w 80"/>
                <a:gd name="T13" fmla="*/ 13 h 135"/>
                <a:gd name="T14" fmla="*/ 40 w 80"/>
                <a:gd name="T15" fmla="*/ 0 h 135"/>
                <a:gd name="T16" fmla="*/ 0 w 80"/>
                <a:gd name="T17" fmla="*/ 40 h 135"/>
                <a:gd name="T18" fmla="*/ 0 w 80"/>
                <a:gd name="T19" fmla="*/ 95 h 135"/>
                <a:gd name="T20" fmla="*/ 40 w 80"/>
                <a:gd name="T21" fmla="*/ 135 h 135"/>
                <a:gd name="T22" fmla="*/ 80 w 80"/>
                <a:gd name="T23" fmla="*/ 95 h 135"/>
                <a:gd name="T24" fmla="*/ 80 w 80"/>
                <a:gd name="T25" fmla="*/ 40 h 135"/>
                <a:gd name="T26" fmla="*/ 40 w 80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35">
                  <a:moveTo>
                    <a:pt x="40" y="13"/>
                  </a:moveTo>
                  <a:cubicBezTo>
                    <a:pt x="55" y="13"/>
                    <a:pt x="67" y="25"/>
                    <a:pt x="67" y="4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109"/>
                    <a:pt x="55" y="121"/>
                    <a:pt x="40" y="121"/>
                  </a:cubicBezTo>
                  <a:cubicBezTo>
                    <a:pt x="25" y="121"/>
                    <a:pt x="13" y="109"/>
                    <a:pt x="13" y="95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25"/>
                    <a:pt x="25" y="13"/>
                    <a:pt x="40" y="13"/>
                  </a:cubicBezTo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17"/>
                    <a:pt x="18" y="135"/>
                    <a:pt x="40" y="135"/>
                  </a:cubicBezTo>
                  <a:cubicBezTo>
                    <a:pt x="62" y="135"/>
                    <a:pt x="80" y="117"/>
                    <a:pt x="80" y="95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49850" y="3119438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7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5" y="30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7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3651250" y="1681163"/>
              <a:ext cx="536575" cy="2405063"/>
            </a:xfrm>
            <a:custGeom>
              <a:avLst/>
              <a:gdLst>
                <a:gd name="T0" fmla="*/ 84 w 169"/>
                <a:gd name="T1" fmla="*/ 756 h 756"/>
                <a:gd name="T2" fmla="*/ 84 w 169"/>
                <a:gd name="T3" fmla="*/ 756 h 756"/>
                <a:gd name="T4" fmla="*/ 0 w 169"/>
                <a:gd name="T5" fmla="*/ 671 h 756"/>
                <a:gd name="T6" fmla="*/ 0 w 169"/>
                <a:gd name="T7" fmla="*/ 84 h 756"/>
                <a:gd name="T8" fmla="*/ 84 w 169"/>
                <a:gd name="T9" fmla="*/ 0 h 756"/>
                <a:gd name="T10" fmla="*/ 169 w 169"/>
                <a:gd name="T11" fmla="*/ 84 h 756"/>
                <a:gd name="T12" fmla="*/ 169 w 169"/>
                <a:gd name="T13" fmla="*/ 671 h 756"/>
                <a:gd name="T14" fmla="*/ 84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4" y="756"/>
                  </a:moveTo>
                  <a:cubicBezTo>
                    <a:pt x="84" y="756"/>
                    <a:pt x="84" y="756"/>
                    <a:pt x="84" y="756"/>
                  </a:cubicBezTo>
                  <a:cubicBezTo>
                    <a:pt x="38" y="756"/>
                    <a:pt x="0" y="718"/>
                    <a:pt x="0" y="67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671"/>
                    <a:pt x="169" y="671"/>
                    <a:pt x="169" y="671"/>
                  </a:cubicBezTo>
                  <a:cubicBezTo>
                    <a:pt x="169" y="718"/>
                    <a:pt x="131" y="756"/>
                    <a:pt x="84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4400550" y="2625726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1 h 756"/>
                <a:gd name="T6" fmla="*/ 0 w 169"/>
                <a:gd name="T7" fmla="*/ 84 h 756"/>
                <a:gd name="T8" fmla="*/ 85 w 169"/>
                <a:gd name="T9" fmla="*/ 0 h 756"/>
                <a:gd name="T10" fmla="*/ 169 w 169"/>
                <a:gd name="T11" fmla="*/ 84 h 756"/>
                <a:gd name="T12" fmla="*/ 169 w 169"/>
                <a:gd name="T13" fmla="*/ 671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671"/>
                    <a:pt x="169" y="671"/>
                    <a:pt x="169" y="671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343150" y="3376613"/>
              <a:ext cx="428625" cy="1074738"/>
            </a:xfrm>
            <a:custGeom>
              <a:avLst/>
              <a:gdLst>
                <a:gd name="T0" fmla="*/ 68 w 135"/>
                <a:gd name="T1" fmla="*/ 338 h 338"/>
                <a:gd name="T2" fmla="*/ 68 w 135"/>
                <a:gd name="T3" fmla="*/ 338 h 338"/>
                <a:gd name="T4" fmla="*/ 0 w 135"/>
                <a:gd name="T5" fmla="*/ 270 h 338"/>
                <a:gd name="T6" fmla="*/ 0 w 135"/>
                <a:gd name="T7" fmla="*/ 68 h 338"/>
                <a:gd name="T8" fmla="*/ 68 w 135"/>
                <a:gd name="T9" fmla="*/ 0 h 338"/>
                <a:gd name="T10" fmla="*/ 135 w 135"/>
                <a:gd name="T11" fmla="*/ 68 h 338"/>
                <a:gd name="T12" fmla="*/ 135 w 135"/>
                <a:gd name="T13" fmla="*/ 270 h 338"/>
                <a:gd name="T14" fmla="*/ 68 w 135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38">
                  <a:moveTo>
                    <a:pt x="68" y="338"/>
                  </a:moveTo>
                  <a:cubicBezTo>
                    <a:pt x="68" y="338"/>
                    <a:pt x="68" y="338"/>
                    <a:pt x="68" y="338"/>
                  </a:cubicBezTo>
                  <a:cubicBezTo>
                    <a:pt x="31" y="338"/>
                    <a:pt x="0" y="307"/>
                    <a:pt x="0" y="2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5" y="30"/>
                    <a:pt x="135" y="68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5" y="307"/>
                    <a:pt x="105" y="338"/>
                    <a:pt x="68" y="3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593850" y="2517776"/>
              <a:ext cx="536575" cy="2405063"/>
            </a:xfrm>
            <a:custGeom>
              <a:avLst/>
              <a:gdLst>
                <a:gd name="T0" fmla="*/ 85 w 169"/>
                <a:gd name="T1" fmla="*/ 756 h 756"/>
                <a:gd name="T2" fmla="*/ 85 w 169"/>
                <a:gd name="T3" fmla="*/ 756 h 756"/>
                <a:gd name="T4" fmla="*/ 0 w 169"/>
                <a:gd name="T5" fmla="*/ 672 h 756"/>
                <a:gd name="T6" fmla="*/ 0 w 169"/>
                <a:gd name="T7" fmla="*/ 85 h 756"/>
                <a:gd name="T8" fmla="*/ 85 w 169"/>
                <a:gd name="T9" fmla="*/ 0 h 756"/>
                <a:gd name="T10" fmla="*/ 169 w 169"/>
                <a:gd name="T11" fmla="*/ 85 h 756"/>
                <a:gd name="T12" fmla="*/ 169 w 169"/>
                <a:gd name="T13" fmla="*/ 672 h 756"/>
                <a:gd name="T14" fmla="*/ 85 w 169"/>
                <a:gd name="T1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756">
                  <a:moveTo>
                    <a:pt x="85" y="756"/>
                  </a:moveTo>
                  <a:cubicBezTo>
                    <a:pt x="85" y="756"/>
                    <a:pt x="85" y="756"/>
                    <a:pt x="85" y="756"/>
                  </a:cubicBezTo>
                  <a:cubicBezTo>
                    <a:pt x="38" y="756"/>
                    <a:pt x="0" y="718"/>
                    <a:pt x="0" y="6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672"/>
                    <a:pt x="169" y="672"/>
                    <a:pt x="169" y="672"/>
                  </a:cubicBezTo>
                  <a:cubicBezTo>
                    <a:pt x="169" y="718"/>
                    <a:pt x="131" y="756"/>
                    <a:pt x="85" y="7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0" y="3268663"/>
              <a:ext cx="241300" cy="1074738"/>
            </a:xfrm>
            <a:custGeom>
              <a:avLst/>
              <a:gdLst>
                <a:gd name="T0" fmla="*/ 8 w 76"/>
                <a:gd name="T1" fmla="*/ 0 h 338"/>
                <a:gd name="T2" fmla="*/ 0 w 76"/>
                <a:gd name="T3" fmla="*/ 1 h 338"/>
                <a:gd name="T4" fmla="*/ 0 w 76"/>
                <a:gd name="T5" fmla="*/ 337 h 338"/>
                <a:gd name="T6" fmla="*/ 8 w 76"/>
                <a:gd name="T7" fmla="*/ 338 h 338"/>
                <a:gd name="T8" fmla="*/ 76 w 76"/>
                <a:gd name="T9" fmla="*/ 270 h 338"/>
                <a:gd name="T10" fmla="*/ 76 w 76"/>
                <a:gd name="T11" fmla="*/ 68 h 338"/>
                <a:gd name="T12" fmla="*/ 8 w 7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38">
                  <a:moveTo>
                    <a:pt x="8" y="0"/>
                  </a:moveTo>
                  <a:cubicBezTo>
                    <a:pt x="5" y="0"/>
                    <a:pt x="2" y="1"/>
                    <a:pt x="0" y="1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2" y="338"/>
                    <a:pt x="5" y="338"/>
                    <a:pt x="8" y="338"/>
                  </a:cubicBezTo>
                  <a:cubicBezTo>
                    <a:pt x="45" y="338"/>
                    <a:pt x="76" y="308"/>
                    <a:pt x="76" y="27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1"/>
                    <a:pt x="45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8966200" y="2670176"/>
              <a:ext cx="177800" cy="1068388"/>
            </a:xfrm>
            <a:custGeom>
              <a:avLst/>
              <a:gdLst>
                <a:gd name="T0" fmla="*/ 56 w 56"/>
                <a:gd name="T1" fmla="*/ 0 h 336"/>
                <a:gd name="T2" fmla="*/ 0 w 56"/>
                <a:gd name="T3" fmla="*/ 67 h 336"/>
                <a:gd name="T4" fmla="*/ 0 w 56"/>
                <a:gd name="T5" fmla="*/ 269 h 336"/>
                <a:gd name="T6" fmla="*/ 56 w 56"/>
                <a:gd name="T7" fmla="*/ 336 h 336"/>
                <a:gd name="T8" fmla="*/ 56 w 56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6">
                  <a:moveTo>
                    <a:pt x="56" y="0"/>
                  </a:moveTo>
                  <a:cubicBezTo>
                    <a:pt x="24" y="6"/>
                    <a:pt x="0" y="33"/>
                    <a:pt x="0" y="6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303"/>
                    <a:pt x="24" y="331"/>
                    <a:pt x="56" y="336"/>
                  </a:cubicBez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9548256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92200"/>
            <a:ext cx="6264000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0000A0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638" y="357269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8B8A8D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4738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58382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90800"/>
            <a:ext cx="6264000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638" y="357269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FFFFFF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Logotype, static"/>
          <p:cNvGrpSpPr/>
          <p:nvPr userDrawn="1"/>
        </p:nvGrpSpPr>
        <p:grpSpPr>
          <a:xfrm>
            <a:off x="7686000" y="6397200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86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Pulse"/>
          <p:cNvGrpSpPr/>
          <p:nvPr userDrawn="1"/>
        </p:nvGrpSpPr>
        <p:grpSpPr>
          <a:xfrm>
            <a:off x="0" y="3751997"/>
            <a:ext cx="9144000" cy="2203451"/>
            <a:chOff x="0" y="2468633"/>
            <a:chExt cx="9144000" cy="2203451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917700" y="3089346"/>
              <a:ext cx="269875" cy="674688"/>
            </a:xfrm>
            <a:custGeom>
              <a:avLst/>
              <a:gdLst>
                <a:gd name="T0" fmla="*/ 44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4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4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4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9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4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644900" y="3481458"/>
              <a:ext cx="158750" cy="269875"/>
            </a:xfrm>
            <a:custGeom>
              <a:avLst/>
              <a:gdLst>
                <a:gd name="T0" fmla="*/ 26 w 50"/>
                <a:gd name="T1" fmla="*/ 85 h 85"/>
                <a:gd name="T2" fmla="*/ 24 w 50"/>
                <a:gd name="T3" fmla="*/ 85 h 85"/>
                <a:gd name="T4" fmla="*/ 0 w 50"/>
                <a:gd name="T5" fmla="*/ 60 h 85"/>
                <a:gd name="T6" fmla="*/ 0 w 50"/>
                <a:gd name="T7" fmla="*/ 25 h 85"/>
                <a:gd name="T8" fmla="*/ 24 w 50"/>
                <a:gd name="T9" fmla="*/ 0 h 85"/>
                <a:gd name="T10" fmla="*/ 26 w 50"/>
                <a:gd name="T11" fmla="*/ 0 h 85"/>
                <a:gd name="T12" fmla="*/ 50 w 50"/>
                <a:gd name="T13" fmla="*/ 25 h 85"/>
                <a:gd name="T14" fmla="*/ 50 w 50"/>
                <a:gd name="T15" fmla="*/ 60 h 85"/>
                <a:gd name="T16" fmla="*/ 26 w 50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5">
                  <a:moveTo>
                    <a:pt x="26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74"/>
                    <a:pt x="39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647825" y="3481458"/>
              <a:ext cx="161925" cy="269875"/>
            </a:xfrm>
            <a:custGeom>
              <a:avLst/>
              <a:gdLst>
                <a:gd name="T0" fmla="*/ 26 w 51"/>
                <a:gd name="T1" fmla="*/ 85 h 85"/>
                <a:gd name="T2" fmla="*/ 25 w 51"/>
                <a:gd name="T3" fmla="*/ 85 h 85"/>
                <a:gd name="T4" fmla="*/ 0 w 51"/>
                <a:gd name="T5" fmla="*/ 60 h 85"/>
                <a:gd name="T6" fmla="*/ 0 w 51"/>
                <a:gd name="T7" fmla="*/ 25 h 85"/>
                <a:gd name="T8" fmla="*/ 25 w 51"/>
                <a:gd name="T9" fmla="*/ 0 h 85"/>
                <a:gd name="T10" fmla="*/ 26 w 51"/>
                <a:gd name="T11" fmla="*/ 0 h 85"/>
                <a:gd name="T12" fmla="*/ 51 w 51"/>
                <a:gd name="T13" fmla="*/ 25 h 85"/>
                <a:gd name="T14" fmla="*/ 51 w 51"/>
                <a:gd name="T15" fmla="*/ 60 h 85"/>
                <a:gd name="T16" fmla="*/ 26 w 51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5">
                  <a:moveTo>
                    <a:pt x="26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74"/>
                    <a:pt x="40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3267075" y="3468758"/>
              <a:ext cx="266700" cy="674688"/>
            </a:xfrm>
            <a:custGeom>
              <a:avLst/>
              <a:gdLst>
                <a:gd name="T0" fmla="*/ 43 w 84"/>
                <a:gd name="T1" fmla="*/ 212 h 212"/>
                <a:gd name="T2" fmla="*/ 41 w 84"/>
                <a:gd name="T3" fmla="*/ 212 h 212"/>
                <a:gd name="T4" fmla="*/ 0 w 84"/>
                <a:gd name="T5" fmla="*/ 171 h 212"/>
                <a:gd name="T6" fmla="*/ 0 w 84"/>
                <a:gd name="T7" fmla="*/ 41 h 212"/>
                <a:gd name="T8" fmla="*/ 41 w 84"/>
                <a:gd name="T9" fmla="*/ 0 h 212"/>
                <a:gd name="T10" fmla="*/ 43 w 84"/>
                <a:gd name="T11" fmla="*/ 0 h 212"/>
                <a:gd name="T12" fmla="*/ 84 w 84"/>
                <a:gd name="T13" fmla="*/ 41 h 212"/>
                <a:gd name="T14" fmla="*/ 84 w 84"/>
                <a:gd name="T15" fmla="*/ 171 h 212"/>
                <a:gd name="T16" fmla="*/ 43 w 84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3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4" y="18"/>
                    <a:pt x="84" y="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84" y="193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320925" y="2562296"/>
              <a:ext cx="339725" cy="1514475"/>
            </a:xfrm>
            <a:custGeom>
              <a:avLst/>
              <a:gdLst>
                <a:gd name="T0" fmla="*/ 55 w 107"/>
                <a:gd name="T1" fmla="*/ 476 h 476"/>
                <a:gd name="T2" fmla="*/ 52 w 107"/>
                <a:gd name="T3" fmla="*/ 476 h 476"/>
                <a:gd name="T4" fmla="*/ 0 w 107"/>
                <a:gd name="T5" fmla="*/ 424 h 476"/>
                <a:gd name="T6" fmla="*/ 0 w 107"/>
                <a:gd name="T7" fmla="*/ 52 h 476"/>
                <a:gd name="T8" fmla="*/ 52 w 107"/>
                <a:gd name="T9" fmla="*/ 0 h 476"/>
                <a:gd name="T10" fmla="*/ 55 w 107"/>
                <a:gd name="T11" fmla="*/ 0 h 476"/>
                <a:gd name="T12" fmla="*/ 107 w 107"/>
                <a:gd name="T13" fmla="*/ 52 h 476"/>
                <a:gd name="T14" fmla="*/ 107 w 107"/>
                <a:gd name="T15" fmla="*/ 424 h 476"/>
                <a:gd name="T16" fmla="*/ 55 w 107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76">
                  <a:moveTo>
                    <a:pt x="55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4" y="476"/>
                    <a:pt x="0" y="453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4"/>
                    <a:pt x="24" y="0"/>
                    <a:pt x="5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3" y="0"/>
                    <a:pt x="107" y="24"/>
                    <a:pt x="107" y="52"/>
                  </a:cubicBezTo>
                  <a:cubicBezTo>
                    <a:pt x="107" y="424"/>
                    <a:pt x="107" y="424"/>
                    <a:pt x="107" y="424"/>
                  </a:cubicBezTo>
                  <a:cubicBezTo>
                    <a:pt x="107" y="453"/>
                    <a:pt x="83" y="476"/>
                    <a:pt x="55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84150" y="3089346"/>
              <a:ext cx="269875" cy="674688"/>
            </a:xfrm>
            <a:custGeom>
              <a:avLst/>
              <a:gdLst>
                <a:gd name="T0" fmla="*/ 43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3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3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9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7375" y="2562296"/>
              <a:ext cx="336550" cy="1514475"/>
            </a:xfrm>
            <a:custGeom>
              <a:avLst/>
              <a:gdLst>
                <a:gd name="T0" fmla="*/ 55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5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5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5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3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4"/>
                    <a:pt x="23" y="0"/>
                    <a:pt x="5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3" y="0"/>
                    <a:pt x="106" y="24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3"/>
                    <a:pt x="83" y="476"/>
                    <a:pt x="55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2794000" y="3156021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270000" y="3468758"/>
              <a:ext cx="269875" cy="674688"/>
            </a:xfrm>
            <a:custGeom>
              <a:avLst/>
              <a:gdLst>
                <a:gd name="T0" fmla="*/ 43 w 85"/>
                <a:gd name="T1" fmla="*/ 8 h 212"/>
                <a:gd name="T2" fmla="*/ 77 w 85"/>
                <a:gd name="T3" fmla="*/ 42 h 212"/>
                <a:gd name="T4" fmla="*/ 77 w 85"/>
                <a:gd name="T5" fmla="*/ 170 h 212"/>
                <a:gd name="T6" fmla="*/ 43 w 85"/>
                <a:gd name="T7" fmla="*/ 204 h 212"/>
                <a:gd name="T8" fmla="*/ 9 w 85"/>
                <a:gd name="T9" fmla="*/ 170 h 212"/>
                <a:gd name="T10" fmla="*/ 9 w 85"/>
                <a:gd name="T11" fmla="*/ 42 h 212"/>
                <a:gd name="T12" fmla="*/ 43 w 85"/>
                <a:gd name="T13" fmla="*/ 8 h 212"/>
                <a:gd name="T14" fmla="*/ 43 w 85"/>
                <a:gd name="T15" fmla="*/ 0 h 212"/>
                <a:gd name="T16" fmla="*/ 0 w 85"/>
                <a:gd name="T17" fmla="*/ 42 h 212"/>
                <a:gd name="T18" fmla="*/ 0 w 85"/>
                <a:gd name="T19" fmla="*/ 170 h 212"/>
                <a:gd name="T20" fmla="*/ 43 w 85"/>
                <a:gd name="T21" fmla="*/ 212 h 212"/>
                <a:gd name="T22" fmla="*/ 85 w 85"/>
                <a:gd name="T23" fmla="*/ 170 h 212"/>
                <a:gd name="T24" fmla="*/ 85 w 85"/>
                <a:gd name="T25" fmla="*/ 42 h 212"/>
                <a:gd name="T26" fmla="*/ 43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3" y="8"/>
                  </a:moveTo>
                  <a:cubicBezTo>
                    <a:pt x="62" y="8"/>
                    <a:pt x="77" y="24"/>
                    <a:pt x="77" y="42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88"/>
                    <a:pt x="62" y="204"/>
                    <a:pt x="43" y="204"/>
                  </a:cubicBezTo>
                  <a:cubicBezTo>
                    <a:pt x="24" y="204"/>
                    <a:pt x="9" y="188"/>
                    <a:pt x="9" y="17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24"/>
                    <a:pt x="24" y="8"/>
                    <a:pt x="43" y="8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3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800100" y="3156021"/>
              <a:ext cx="336550" cy="1516063"/>
            </a:xfrm>
            <a:custGeom>
              <a:avLst/>
              <a:gdLst>
                <a:gd name="T0" fmla="*/ 53 w 106"/>
                <a:gd name="T1" fmla="*/ 9 h 476"/>
                <a:gd name="T2" fmla="*/ 97 w 106"/>
                <a:gd name="T3" fmla="*/ 53 h 476"/>
                <a:gd name="T4" fmla="*/ 97 w 106"/>
                <a:gd name="T5" fmla="*/ 422 h 476"/>
                <a:gd name="T6" fmla="*/ 53 w 106"/>
                <a:gd name="T7" fmla="*/ 467 h 476"/>
                <a:gd name="T8" fmla="*/ 8 w 106"/>
                <a:gd name="T9" fmla="*/ 422 h 476"/>
                <a:gd name="T10" fmla="*/ 8 w 106"/>
                <a:gd name="T11" fmla="*/ 53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3 h 476"/>
                <a:gd name="T18" fmla="*/ 0 w 106"/>
                <a:gd name="T19" fmla="*/ 422 h 476"/>
                <a:gd name="T20" fmla="*/ 53 w 106"/>
                <a:gd name="T21" fmla="*/ 476 h 476"/>
                <a:gd name="T22" fmla="*/ 106 w 106"/>
                <a:gd name="T23" fmla="*/ 422 h 476"/>
                <a:gd name="T24" fmla="*/ 106 w 106"/>
                <a:gd name="T25" fmla="*/ 53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7" y="9"/>
                    <a:pt x="97" y="29"/>
                    <a:pt x="97" y="53"/>
                  </a:cubicBezTo>
                  <a:cubicBezTo>
                    <a:pt x="97" y="422"/>
                    <a:pt x="97" y="422"/>
                    <a:pt x="97" y="422"/>
                  </a:cubicBezTo>
                  <a:cubicBezTo>
                    <a:pt x="97" y="447"/>
                    <a:pt x="77" y="467"/>
                    <a:pt x="53" y="467"/>
                  </a:cubicBezTo>
                  <a:cubicBezTo>
                    <a:pt x="28" y="467"/>
                    <a:pt x="8" y="447"/>
                    <a:pt x="8" y="42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29"/>
                    <a:pt x="28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2" y="476"/>
                    <a:pt x="106" y="452"/>
                    <a:pt x="106" y="422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8753475" y="3481458"/>
              <a:ext cx="161925" cy="269875"/>
            </a:xfrm>
            <a:custGeom>
              <a:avLst/>
              <a:gdLst>
                <a:gd name="T0" fmla="*/ 26 w 51"/>
                <a:gd name="T1" fmla="*/ 85 h 85"/>
                <a:gd name="T2" fmla="*/ 25 w 51"/>
                <a:gd name="T3" fmla="*/ 85 h 85"/>
                <a:gd name="T4" fmla="*/ 0 w 51"/>
                <a:gd name="T5" fmla="*/ 60 h 85"/>
                <a:gd name="T6" fmla="*/ 0 w 51"/>
                <a:gd name="T7" fmla="*/ 25 h 85"/>
                <a:gd name="T8" fmla="*/ 25 w 51"/>
                <a:gd name="T9" fmla="*/ 0 h 85"/>
                <a:gd name="T10" fmla="*/ 26 w 51"/>
                <a:gd name="T11" fmla="*/ 0 h 85"/>
                <a:gd name="T12" fmla="*/ 51 w 51"/>
                <a:gd name="T13" fmla="*/ 25 h 85"/>
                <a:gd name="T14" fmla="*/ 51 w 51"/>
                <a:gd name="T15" fmla="*/ 60 h 85"/>
                <a:gd name="T16" fmla="*/ 26 w 51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5">
                  <a:moveTo>
                    <a:pt x="26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11" y="85"/>
                    <a:pt x="0" y="7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74"/>
                    <a:pt x="40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7302500" y="3143321"/>
              <a:ext cx="269875" cy="676275"/>
            </a:xfrm>
            <a:custGeom>
              <a:avLst/>
              <a:gdLst>
                <a:gd name="T0" fmla="*/ 42 w 85"/>
                <a:gd name="T1" fmla="*/ 8 h 212"/>
                <a:gd name="T2" fmla="*/ 76 w 85"/>
                <a:gd name="T3" fmla="*/ 42 h 212"/>
                <a:gd name="T4" fmla="*/ 76 w 85"/>
                <a:gd name="T5" fmla="*/ 170 h 212"/>
                <a:gd name="T6" fmla="*/ 42 w 85"/>
                <a:gd name="T7" fmla="*/ 204 h 212"/>
                <a:gd name="T8" fmla="*/ 8 w 85"/>
                <a:gd name="T9" fmla="*/ 170 h 212"/>
                <a:gd name="T10" fmla="*/ 8 w 85"/>
                <a:gd name="T11" fmla="*/ 42 h 212"/>
                <a:gd name="T12" fmla="*/ 42 w 85"/>
                <a:gd name="T13" fmla="*/ 8 h 212"/>
                <a:gd name="T14" fmla="*/ 42 w 85"/>
                <a:gd name="T15" fmla="*/ 0 h 212"/>
                <a:gd name="T16" fmla="*/ 42 w 85"/>
                <a:gd name="T17" fmla="*/ 0 h 212"/>
                <a:gd name="T18" fmla="*/ 0 w 85"/>
                <a:gd name="T19" fmla="*/ 42 h 212"/>
                <a:gd name="T20" fmla="*/ 0 w 85"/>
                <a:gd name="T21" fmla="*/ 170 h 212"/>
                <a:gd name="T22" fmla="*/ 42 w 85"/>
                <a:gd name="T23" fmla="*/ 212 h 212"/>
                <a:gd name="T24" fmla="*/ 85 w 85"/>
                <a:gd name="T25" fmla="*/ 170 h 212"/>
                <a:gd name="T26" fmla="*/ 85 w 85"/>
                <a:gd name="T27" fmla="*/ 42 h 212"/>
                <a:gd name="T28" fmla="*/ 42 w 85"/>
                <a:gd name="T2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212">
                  <a:moveTo>
                    <a:pt x="42" y="8"/>
                  </a:moveTo>
                  <a:cubicBezTo>
                    <a:pt x="61" y="8"/>
                    <a:pt x="76" y="24"/>
                    <a:pt x="76" y="42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88"/>
                    <a:pt x="61" y="204"/>
                    <a:pt x="42" y="204"/>
                  </a:cubicBezTo>
                  <a:cubicBezTo>
                    <a:pt x="23" y="204"/>
                    <a:pt x="8" y="188"/>
                    <a:pt x="8" y="17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4"/>
                    <a:pt x="23" y="8"/>
                    <a:pt x="42" y="8"/>
                  </a:cubicBezTo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2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375650" y="3468758"/>
              <a:ext cx="269875" cy="674688"/>
            </a:xfrm>
            <a:custGeom>
              <a:avLst/>
              <a:gdLst>
                <a:gd name="T0" fmla="*/ 44 w 85"/>
                <a:gd name="T1" fmla="*/ 212 h 212"/>
                <a:gd name="T2" fmla="*/ 42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2 w 85"/>
                <a:gd name="T9" fmla="*/ 0 h 212"/>
                <a:gd name="T10" fmla="*/ 44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4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4" y="212"/>
                  </a:moveTo>
                  <a:cubicBezTo>
                    <a:pt x="42" y="212"/>
                    <a:pt x="42" y="212"/>
                    <a:pt x="42" y="212"/>
                  </a:cubicBezTo>
                  <a:cubicBezTo>
                    <a:pt x="19" y="212"/>
                    <a:pt x="0" y="193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6" y="0"/>
                    <a:pt x="85" y="18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3"/>
                    <a:pt x="66" y="212"/>
                    <a:pt x="44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7705725" y="2616271"/>
              <a:ext cx="336550" cy="1514475"/>
            </a:xfrm>
            <a:custGeom>
              <a:avLst/>
              <a:gdLst>
                <a:gd name="T0" fmla="*/ 53 w 106"/>
                <a:gd name="T1" fmla="*/ 9 h 476"/>
                <a:gd name="T2" fmla="*/ 98 w 106"/>
                <a:gd name="T3" fmla="*/ 54 h 476"/>
                <a:gd name="T4" fmla="*/ 98 w 106"/>
                <a:gd name="T5" fmla="*/ 423 h 476"/>
                <a:gd name="T6" fmla="*/ 53 w 106"/>
                <a:gd name="T7" fmla="*/ 467 h 476"/>
                <a:gd name="T8" fmla="*/ 9 w 106"/>
                <a:gd name="T9" fmla="*/ 423 h 476"/>
                <a:gd name="T10" fmla="*/ 9 w 106"/>
                <a:gd name="T11" fmla="*/ 54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4 h 476"/>
                <a:gd name="T18" fmla="*/ 0 w 106"/>
                <a:gd name="T19" fmla="*/ 423 h 476"/>
                <a:gd name="T20" fmla="*/ 53 w 106"/>
                <a:gd name="T21" fmla="*/ 476 h 476"/>
                <a:gd name="T22" fmla="*/ 106 w 106"/>
                <a:gd name="T23" fmla="*/ 423 h 476"/>
                <a:gd name="T24" fmla="*/ 106 w 106"/>
                <a:gd name="T25" fmla="*/ 54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8" y="9"/>
                    <a:pt x="98" y="29"/>
                    <a:pt x="98" y="54"/>
                  </a:cubicBezTo>
                  <a:cubicBezTo>
                    <a:pt x="98" y="423"/>
                    <a:pt x="98" y="423"/>
                    <a:pt x="98" y="423"/>
                  </a:cubicBezTo>
                  <a:cubicBezTo>
                    <a:pt x="98" y="447"/>
                    <a:pt x="78" y="467"/>
                    <a:pt x="53" y="467"/>
                  </a:cubicBezTo>
                  <a:cubicBezTo>
                    <a:pt x="28" y="467"/>
                    <a:pt x="9" y="447"/>
                    <a:pt x="9" y="42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29"/>
                    <a:pt x="28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2" y="476"/>
                    <a:pt x="106" y="452"/>
                    <a:pt x="106" y="42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24"/>
                    <a:pt x="82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3724275" y="3143321"/>
              <a:ext cx="269875" cy="676275"/>
            </a:xfrm>
            <a:custGeom>
              <a:avLst/>
              <a:gdLst>
                <a:gd name="T0" fmla="*/ 42 w 85"/>
                <a:gd name="T1" fmla="*/ 8 h 212"/>
                <a:gd name="T2" fmla="*/ 76 w 85"/>
                <a:gd name="T3" fmla="*/ 42 h 212"/>
                <a:gd name="T4" fmla="*/ 76 w 85"/>
                <a:gd name="T5" fmla="*/ 170 h 212"/>
                <a:gd name="T6" fmla="*/ 42 w 85"/>
                <a:gd name="T7" fmla="*/ 204 h 212"/>
                <a:gd name="T8" fmla="*/ 8 w 85"/>
                <a:gd name="T9" fmla="*/ 170 h 212"/>
                <a:gd name="T10" fmla="*/ 8 w 85"/>
                <a:gd name="T11" fmla="*/ 42 h 212"/>
                <a:gd name="T12" fmla="*/ 42 w 85"/>
                <a:gd name="T13" fmla="*/ 8 h 212"/>
                <a:gd name="T14" fmla="*/ 42 w 85"/>
                <a:gd name="T15" fmla="*/ 0 h 212"/>
                <a:gd name="T16" fmla="*/ 0 w 85"/>
                <a:gd name="T17" fmla="*/ 42 h 212"/>
                <a:gd name="T18" fmla="*/ 0 w 85"/>
                <a:gd name="T19" fmla="*/ 170 h 212"/>
                <a:gd name="T20" fmla="*/ 42 w 85"/>
                <a:gd name="T21" fmla="*/ 212 h 212"/>
                <a:gd name="T22" fmla="*/ 85 w 85"/>
                <a:gd name="T23" fmla="*/ 170 h 212"/>
                <a:gd name="T24" fmla="*/ 85 w 85"/>
                <a:gd name="T25" fmla="*/ 42 h 212"/>
                <a:gd name="T26" fmla="*/ 42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2" y="8"/>
                  </a:moveTo>
                  <a:cubicBezTo>
                    <a:pt x="61" y="8"/>
                    <a:pt x="76" y="24"/>
                    <a:pt x="76" y="42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88"/>
                    <a:pt x="61" y="204"/>
                    <a:pt x="42" y="204"/>
                  </a:cubicBezTo>
                  <a:cubicBezTo>
                    <a:pt x="24" y="204"/>
                    <a:pt x="8" y="188"/>
                    <a:pt x="8" y="17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4"/>
                    <a:pt x="24" y="8"/>
                    <a:pt x="42" y="8"/>
                  </a:cubicBezTo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2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4127500" y="2616271"/>
              <a:ext cx="336550" cy="1514475"/>
            </a:xfrm>
            <a:custGeom>
              <a:avLst/>
              <a:gdLst>
                <a:gd name="T0" fmla="*/ 53 w 106"/>
                <a:gd name="T1" fmla="*/ 9 h 476"/>
                <a:gd name="T2" fmla="*/ 98 w 106"/>
                <a:gd name="T3" fmla="*/ 54 h 476"/>
                <a:gd name="T4" fmla="*/ 98 w 106"/>
                <a:gd name="T5" fmla="*/ 423 h 476"/>
                <a:gd name="T6" fmla="*/ 53 w 106"/>
                <a:gd name="T7" fmla="*/ 467 h 476"/>
                <a:gd name="T8" fmla="*/ 9 w 106"/>
                <a:gd name="T9" fmla="*/ 423 h 476"/>
                <a:gd name="T10" fmla="*/ 9 w 106"/>
                <a:gd name="T11" fmla="*/ 54 h 476"/>
                <a:gd name="T12" fmla="*/ 53 w 106"/>
                <a:gd name="T13" fmla="*/ 9 h 476"/>
                <a:gd name="T14" fmla="*/ 53 w 106"/>
                <a:gd name="T15" fmla="*/ 0 h 476"/>
                <a:gd name="T16" fmla="*/ 0 w 106"/>
                <a:gd name="T17" fmla="*/ 54 h 476"/>
                <a:gd name="T18" fmla="*/ 0 w 106"/>
                <a:gd name="T19" fmla="*/ 423 h 476"/>
                <a:gd name="T20" fmla="*/ 53 w 106"/>
                <a:gd name="T21" fmla="*/ 476 h 476"/>
                <a:gd name="T22" fmla="*/ 106 w 106"/>
                <a:gd name="T23" fmla="*/ 423 h 476"/>
                <a:gd name="T24" fmla="*/ 106 w 106"/>
                <a:gd name="T25" fmla="*/ 54 h 476"/>
                <a:gd name="T26" fmla="*/ 53 w 106"/>
                <a:gd name="T2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6">
                  <a:moveTo>
                    <a:pt x="53" y="9"/>
                  </a:moveTo>
                  <a:cubicBezTo>
                    <a:pt x="78" y="9"/>
                    <a:pt x="98" y="29"/>
                    <a:pt x="98" y="54"/>
                  </a:cubicBezTo>
                  <a:cubicBezTo>
                    <a:pt x="98" y="423"/>
                    <a:pt x="98" y="423"/>
                    <a:pt x="98" y="423"/>
                  </a:cubicBezTo>
                  <a:cubicBezTo>
                    <a:pt x="98" y="447"/>
                    <a:pt x="78" y="467"/>
                    <a:pt x="53" y="467"/>
                  </a:cubicBezTo>
                  <a:cubicBezTo>
                    <a:pt x="29" y="467"/>
                    <a:pt x="9" y="447"/>
                    <a:pt x="9" y="42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29"/>
                    <a:pt x="29" y="9"/>
                    <a:pt x="53" y="9"/>
                  </a:cubicBezTo>
                  <a:moveTo>
                    <a:pt x="53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52"/>
                    <a:pt x="24" y="476"/>
                    <a:pt x="53" y="476"/>
                  </a:cubicBezTo>
                  <a:cubicBezTo>
                    <a:pt x="83" y="476"/>
                    <a:pt x="106" y="452"/>
                    <a:pt x="106" y="42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24"/>
                    <a:pt x="83" y="0"/>
                    <a:pt x="5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905750" y="3156021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1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1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1" y="476"/>
                    <a:pt x="51" y="476"/>
                    <a:pt x="51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5276850" y="2994096"/>
              <a:ext cx="269875" cy="674688"/>
            </a:xfrm>
            <a:custGeom>
              <a:avLst/>
              <a:gdLst>
                <a:gd name="T0" fmla="*/ 43 w 85"/>
                <a:gd name="T1" fmla="*/ 9 h 212"/>
                <a:gd name="T2" fmla="*/ 77 w 85"/>
                <a:gd name="T3" fmla="*/ 43 h 212"/>
                <a:gd name="T4" fmla="*/ 77 w 85"/>
                <a:gd name="T5" fmla="*/ 170 h 212"/>
                <a:gd name="T6" fmla="*/ 43 w 85"/>
                <a:gd name="T7" fmla="*/ 204 h 212"/>
                <a:gd name="T8" fmla="*/ 9 w 85"/>
                <a:gd name="T9" fmla="*/ 170 h 212"/>
                <a:gd name="T10" fmla="*/ 9 w 85"/>
                <a:gd name="T11" fmla="*/ 43 h 212"/>
                <a:gd name="T12" fmla="*/ 43 w 85"/>
                <a:gd name="T13" fmla="*/ 9 h 212"/>
                <a:gd name="T14" fmla="*/ 43 w 85"/>
                <a:gd name="T15" fmla="*/ 0 h 212"/>
                <a:gd name="T16" fmla="*/ 0 w 85"/>
                <a:gd name="T17" fmla="*/ 43 h 212"/>
                <a:gd name="T18" fmla="*/ 0 w 85"/>
                <a:gd name="T19" fmla="*/ 170 h 212"/>
                <a:gd name="T20" fmla="*/ 43 w 85"/>
                <a:gd name="T21" fmla="*/ 212 h 212"/>
                <a:gd name="T22" fmla="*/ 85 w 85"/>
                <a:gd name="T23" fmla="*/ 170 h 212"/>
                <a:gd name="T24" fmla="*/ 85 w 85"/>
                <a:gd name="T25" fmla="*/ 43 h 212"/>
                <a:gd name="T26" fmla="*/ 43 w 85"/>
                <a:gd name="T2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12">
                  <a:moveTo>
                    <a:pt x="43" y="9"/>
                  </a:moveTo>
                  <a:cubicBezTo>
                    <a:pt x="61" y="9"/>
                    <a:pt x="77" y="24"/>
                    <a:pt x="77" y="43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89"/>
                    <a:pt x="61" y="204"/>
                    <a:pt x="43" y="204"/>
                  </a:cubicBezTo>
                  <a:cubicBezTo>
                    <a:pt x="24" y="204"/>
                    <a:pt x="9" y="189"/>
                    <a:pt x="9" y="17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24"/>
                    <a:pt x="24" y="9"/>
                    <a:pt x="43" y="9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93"/>
                    <a:pt x="19" y="212"/>
                    <a:pt x="43" y="212"/>
                  </a:cubicBezTo>
                  <a:cubicBezTo>
                    <a:pt x="66" y="212"/>
                    <a:pt x="85" y="193"/>
                    <a:pt x="85" y="17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04050" y="3386208"/>
              <a:ext cx="158750" cy="269875"/>
            </a:xfrm>
            <a:custGeom>
              <a:avLst/>
              <a:gdLst>
                <a:gd name="T0" fmla="*/ 26 w 50"/>
                <a:gd name="T1" fmla="*/ 85 h 85"/>
                <a:gd name="T2" fmla="*/ 24 w 50"/>
                <a:gd name="T3" fmla="*/ 85 h 85"/>
                <a:gd name="T4" fmla="*/ 0 w 50"/>
                <a:gd name="T5" fmla="*/ 61 h 85"/>
                <a:gd name="T6" fmla="*/ 0 w 50"/>
                <a:gd name="T7" fmla="*/ 25 h 85"/>
                <a:gd name="T8" fmla="*/ 24 w 50"/>
                <a:gd name="T9" fmla="*/ 0 h 85"/>
                <a:gd name="T10" fmla="*/ 26 w 50"/>
                <a:gd name="T11" fmla="*/ 0 h 85"/>
                <a:gd name="T12" fmla="*/ 50 w 50"/>
                <a:gd name="T13" fmla="*/ 25 h 85"/>
                <a:gd name="T14" fmla="*/ 50 w 50"/>
                <a:gd name="T15" fmla="*/ 61 h 85"/>
                <a:gd name="T16" fmla="*/ 26 w 50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5">
                  <a:moveTo>
                    <a:pt x="26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11" y="85"/>
                    <a:pt x="0" y="74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74"/>
                    <a:pt x="39" y="85"/>
                    <a:pt x="26" y="8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5006975" y="3386208"/>
              <a:ext cx="161925" cy="269875"/>
            </a:xfrm>
            <a:custGeom>
              <a:avLst/>
              <a:gdLst>
                <a:gd name="T0" fmla="*/ 26 w 51"/>
                <a:gd name="T1" fmla="*/ 9 h 85"/>
                <a:gd name="T2" fmla="*/ 43 w 51"/>
                <a:gd name="T3" fmla="*/ 26 h 85"/>
                <a:gd name="T4" fmla="*/ 43 w 51"/>
                <a:gd name="T5" fmla="*/ 60 h 85"/>
                <a:gd name="T6" fmla="*/ 26 w 51"/>
                <a:gd name="T7" fmla="*/ 77 h 85"/>
                <a:gd name="T8" fmla="*/ 9 w 51"/>
                <a:gd name="T9" fmla="*/ 60 h 85"/>
                <a:gd name="T10" fmla="*/ 9 w 51"/>
                <a:gd name="T11" fmla="*/ 26 h 85"/>
                <a:gd name="T12" fmla="*/ 26 w 51"/>
                <a:gd name="T13" fmla="*/ 9 h 85"/>
                <a:gd name="T14" fmla="*/ 26 w 51"/>
                <a:gd name="T15" fmla="*/ 0 h 85"/>
                <a:gd name="T16" fmla="*/ 0 w 51"/>
                <a:gd name="T17" fmla="*/ 26 h 85"/>
                <a:gd name="T18" fmla="*/ 0 w 51"/>
                <a:gd name="T19" fmla="*/ 60 h 85"/>
                <a:gd name="T20" fmla="*/ 26 w 51"/>
                <a:gd name="T21" fmla="*/ 85 h 85"/>
                <a:gd name="T22" fmla="*/ 51 w 51"/>
                <a:gd name="T23" fmla="*/ 60 h 85"/>
                <a:gd name="T24" fmla="*/ 51 w 51"/>
                <a:gd name="T25" fmla="*/ 26 h 85"/>
                <a:gd name="T26" fmla="*/ 26 w 51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85">
                  <a:moveTo>
                    <a:pt x="26" y="9"/>
                  </a:moveTo>
                  <a:cubicBezTo>
                    <a:pt x="35" y="9"/>
                    <a:pt x="43" y="16"/>
                    <a:pt x="43" y="2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9"/>
                    <a:pt x="35" y="77"/>
                    <a:pt x="26" y="77"/>
                  </a:cubicBezTo>
                  <a:cubicBezTo>
                    <a:pt x="16" y="77"/>
                    <a:pt x="9" y="69"/>
                    <a:pt x="9" y="6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6"/>
                    <a:pt x="16" y="9"/>
                    <a:pt x="26" y="9"/>
                  </a:cubicBezTo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2" y="85"/>
                    <a:pt x="26" y="85"/>
                  </a:cubicBezTo>
                  <a:cubicBezTo>
                    <a:pt x="40" y="85"/>
                    <a:pt x="51" y="74"/>
                    <a:pt x="51" y="6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6626225" y="3373508"/>
              <a:ext cx="266700" cy="674688"/>
            </a:xfrm>
            <a:custGeom>
              <a:avLst/>
              <a:gdLst>
                <a:gd name="T0" fmla="*/ 43 w 84"/>
                <a:gd name="T1" fmla="*/ 212 h 212"/>
                <a:gd name="T2" fmla="*/ 41 w 84"/>
                <a:gd name="T3" fmla="*/ 212 h 212"/>
                <a:gd name="T4" fmla="*/ 0 w 84"/>
                <a:gd name="T5" fmla="*/ 171 h 212"/>
                <a:gd name="T6" fmla="*/ 0 w 84"/>
                <a:gd name="T7" fmla="*/ 42 h 212"/>
                <a:gd name="T8" fmla="*/ 41 w 84"/>
                <a:gd name="T9" fmla="*/ 0 h 212"/>
                <a:gd name="T10" fmla="*/ 43 w 84"/>
                <a:gd name="T11" fmla="*/ 0 h 212"/>
                <a:gd name="T12" fmla="*/ 84 w 84"/>
                <a:gd name="T13" fmla="*/ 42 h 212"/>
                <a:gd name="T14" fmla="*/ 84 w 84"/>
                <a:gd name="T15" fmla="*/ 171 h 212"/>
                <a:gd name="T16" fmla="*/ 43 w 84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4"/>
                    <a:pt x="0" y="17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84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5683250" y="2468633"/>
              <a:ext cx="336550" cy="1512888"/>
            </a:xfrm>
            <a:custGeom>
              <a:avLst/>
              <a:gdLst>
                <a:gd name="T0" fmla="*/ 54 w 106"/>
                <a:gd name="T1" fmla="*/ 475 h 475"/>
                <a:gd name="T2" fmla="*/ 51 w 106"/>
                <a:gd name="T3" fmla="*/ 475 h 475"/>
                <a:gd name="T4" fmla="*/ 0 w 106"/>
                <a:gd name="T5" fmla="*/ 423 h 475"/>
                <a:gd name="T6" fmla="*/ 0 w 106"/>
                <a:gd name="T7" fmla="*/ 52 h 475"/>
                <a:gd name="T8" fmla="*/ 51 w 106"/>
                <a:gd name="T9" fmla="*/ 0 h 475"/>
                <a:gd name="T10" fmla="*/ 54 w 106"/>
                <a:gd name="T11" fmla="*/ 0 h 475"/>
                <a:gd name="T12" fmla="*/ 106 w 106"/>
                <a:gd name="T13" fmla="*/ 52 h 475"/>
                <a:gd name="T14" fmla="*/ 106 w 106"/>
                <a:gd name="T15" fmla="*/ 423 h 475"/>
                <a:gd name="T16" fmla="*/ 54 w 106"/>
                <a:gd name="T1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5">
                  <a:moveTo>
                    <a:pt x="54" y="475"/>
                  </a:moveTo>
                  <a:cubicBezTo>
                    <a:pt x="51" y="475"/>
                    <a:pt x="51" y="475"/>
                    <a:pt x="51" y="475"/>
                  </a:cubicBezTo>
                  <a:cubicBezTo>
                    <a:pt x="23" y="475"/>
                    <a:pt x="0" y="452"/>
                    <a:pt x="0" y="4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2" y="0"/>
                    <a:pt x="106" y="23"/>
                    <a:pt x="106" y="52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452"/>
                    <a:pt x="82" y="475"/>
                    <a:pt x="54" y="47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6153150" y="3063946"/>
              <a:ext cx="336550" cy="1512888"/>
            </a:xfrm>
            <a:custGeom>
              <a:avLst/>
              <a:gdLst>
                <a:gd name="T0" fmla="*/ 54 w 106"/>
                <a:gd name="T1" fmla="*/ 475 h 475"/>
                <a:gd name="T2" fmla="*/ 52 w 106"/>
                <a:gd name="T3" fmla="*/ 475 h 475"/>
                <a:gd name="T4" fmla="*/ 0 w 106"/>
                <a:gd name="T5" fmla="*/ 423 h 475"/>
                <a:gd name="T6" fmla="*/ 0 w 106"/>
                <a:gd name="T7" fmla="*/ 51 h 475"/>
                <a:gd name="T8" fmla="*/ 52 w 106"/>
                <a:gd name="T9" fmla="*/ 0 h 475"/>
                <a:gd name="T10" fmla="*/ 54 w 106"/>
                <a:gd name="T11" fmla="*/ 0 h 475"/>
                <a:gd name="T12" fmla="*/ 106 w 106"/>
                <a:gd name="T13" fmla="*/ 51 h 475"/>
                <a:gd name="T14" fmla="*/ 106 w 106"/>
                <a:gd name="T15" fmla="*/ 423 h 475"/>
                <a:gd name="T16" fmla="*/ 54 w 106"/>
                <a:gd name="T1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5">
                  <a:moveTo>
                    <a:pt x="54" y="475"/>
                  </a:moveTo>
                  <a:cubicBezTo>
                    <a:pt x="52" y="475"/>
                    <a:pt x="52" y="475"/>
                    <a:pt x="52" y="475"/>
                  </a:cubicBezTo>
                  <a:cubicBezTo>
                    <a:pt x="23" y="475"/>
                    <a:pt x="0" y="452"/>
                    <a:pt x="0" y="4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1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452"/>
                    <a:pt x="83" y="475"/>
                    <a:pt x="54" y="475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4860925" y="3535433"/>
              <a:ext cx="269875" cy="674688"/>
            </a:xfrm>
            <a:custGeom>
              <a:avLst/>
              <a:gdLst>
                <a:gd name="T0" fmla="*/ 43 w 85"/>
                <a:gd name="T1" fmla="*/ 212 h 212"/>
                <a:gd name="T2" fmla="*/ 41 w 85"/>
                <a:gd name="T3" fmla="*/ 212 h 212"/>
                <a:gd name="T4" fmla="*/ 0 w 85"/>
                <a:gd name="T5" fmla="*/ 171 h 212"/>
                <a:gd name="T6" fmla="*/ 0 w 85"/>
                <a:gd name="T7" fmla="*/ 41 h 212"/>
                <a:gd name="T8" fmla="*/ 41 w 85"/>
                <a:gd name="T9" fmla="*/ 0 h 212"/>
                <a:gd name="T10" fmla="*/ 43 w 85"/>
                <a:gd name="T11" fmla="*/ 0 h 212"/>
                <a:gd name="T12" fmla="*/ 85 w 85"/>
                <a:gd name="T13" fmla="*/ 41 h 212"/>
                <a:gd name="T14" fmla="*/ 85 w 85"/>
                <a:gd name="T15" fmla="*/ 171 h 212"/>
                <a:gd name="T16" fmla="*/ 43 w 85"/>
                <a:gd name="T1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2">
                  <a:moveTo>
                    <a:pt x="43" y="212"/>
                  </a:moveTo>
                  <a:cubicBezTo>
                    <a:pt x="41" y="212"/>
                    <a:pt x="41" y="212"/>
                    <a:pt x="41" y="212"/>
                  </a:cubicBezTo>
                  <a:cubicBezTo>
                    <a:pt x="18" y="212"/>
                    <a:pt x="0" y="194"/>
                    <a:pt x="0" y="17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94"/>
                    <a:pt x="66" y="212"/>
                    <a:pt x="43" y="212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4387850" y="2994096"/>
              <a:ext cx="336550" cy="1516063"/>
            </a:xfrm>
            <a:custGeom>
              <a:avLst/>
              <a:gdLst>
                <a:gd name="T0" fmla="*/ 54 w 106"/>
                <a:gd name="T1" fmla="*/ 476 h 476"/>
                <a:gd name="T2" fmla="*/ 52 w 106"/>
                <a:gd name="T3" fmla="*/ 476 h 476"/>
                <a:gd name="T4" fmla="*/ 0 w 106"/>
                <a:gd name="T5" fmla="*/ 424 h 476"/>
                <a:gd name="T6" fmla="*/ 0 w 106"/>
                <a:gd name="T7" fmla="*/ 52 h 476"/>
                <a:gd name="T8" fmla="*/ 52 w 106"/>
                <a:gd name="T9" fmla="*/ 0 h 476"/>
                <a:gd name="T10" fmla="*/ 54 w 106"/>
                <a:gd name="T11" fmla="*/ 0 h 476"/>
                <a:gd name="T12" fmla="*/ 106 w 106"/>
                <a:gd name="T13" fmla="*/ 52 h 476"/>
                <a:gd name="T14" fmla="*/ 106 w 106"/>
                <a:gd name="T15" fmla="*/ 424 h 476"/>
                <a:gd name="T16" fmla="*/ 54 w 10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476">
                  <a:moveTo>
                    <a:pt x="54" y="476"/>
                  </a:moveTo>
                  <a:cubicBezTo>
                    <a:pt x="52" y="476"/>
                    <a:pt x="52" y="476"/>
                    <a:pt x="52" y="476"/>
                  </a:cubicBezTo>
                  <a:cubicBezTo>
                    <a:pt x="23" y="476"/>
                    <a:pt x="0" y="452"/>
                    <a:pt x="0" y="4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3" y="0"/>
                    <a:pt x="106" y="23"/>
                    <a:pt x="106" y="52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106" y="452"/>
                    <a:pt x="83" y="476"/>
                    <a:pt x="54" y="476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0" y="3481458"/>
              <a:ext cx="76200" cy="269875"/>
            </a:xfrm>
            <a:custGeom>
              <a:avLst/>
              <a:gdLst>
                <a:gd name="T0" fmla="*/ 0 w 24"/>
                <a:gd name="T1" fmla="*/ 0 h 85"/>
                <a:gd name="T2" fmla="*/ 0 w 24"/>
                <a:gd name="T3" fmla="*/ 9 h 85"/>
                <a:gd name="T4" fmla="*/ 16 w 24"/>
                <a:gd name="T5" fmla="*/ 25 h 85"/>
                <a:gd name="T6" fmla="*/ 16 w 24"/>
                <a:gd name="T7" fmla="*/ 60 h 85"/>
                <a:gd name="T8" fmla="*/ 0 w 24"/>
                <a:gd name="T9" fmla="*/ 76 h 85"/>
                <a:gd name="T10" fmla="*/ 0 w 24"/>
                <a:gd name="T11" fmla="*/ 85 h 85"/>
                <a:gd name="T12" fmla="*/ 24 w 24"/>
                <a:gd name="T13" fmla="*/ 60 h 85"/>
                <a:gd name="T14" fmla="*/ 24 w 24"/>
                <a:gd name="T15" fmla="*/ 25 h 85"/>
                <a:gd name="T16" fmla="*/ 0 w 24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85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9" y="10"/>
                    <a:pt x="16" y="17"/>
                    <a:pt x="16" y="2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8"/>
                    <a:pt x="9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3" y="84"/>
                    <a:pt x="24" y="73"/>
                    <a:pt x="24" y="6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2"/>
                    <a:pt x="13" y="1"/>
                    <a:pt x="0" y="0"/>
                  </a:cubicBez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9029700" y="3089346"/>
              <a:ext cx="114300" cy="674688"/>
            </a:xfrm>
            <a:custGeom>
              <a:avLst/>
              <a:gdLst>
                <a:gd name="T0" fmla="*/ 36 w 36"/>
                <a:gd name="T1" fmla="*/ 0 h 212"/>
                <a:gd name="T2" fmla="*/ 0 w 36"/>
                <a:gd name="T3" fmla="*/ 41 h 212"/>
                <a:gd name="T4" fmla="*/ 0 w 36"/>
                <a:gd name="T5" fmla="*/ 171 h 212"/>
                <a:gd name="T6" fmla="*/ 36 w 36"/>
                <a:gd name="T7" fmla="*/ 212 h 212"/>
                <a:gd name="T8" fmla="*/ 36 w 36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2">
                  <a:moveTo>
                    <a:pt x="36" y="0"/>
                  </a:moveTo>
                  <a:cubicBezTo>
                    <a:pt x="15" y="2"/>
                    <a:pt x="0" y="20"/>
                    <a:pt x="0" y="4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3"/>
                    <a:pt x="15" y="210"/>
                    <a:pt x="36" y="2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6208"/>
            <a:ext cx="6264000" cy="2326704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98000" y="2708614"/>
            <a:ext cx="5146724" cy="5398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>
                <a:solidFill>
                  <a:srgbClr val="FFFFFF"/>
                </a:solidFill>
              </a:defRPr>
            </a:lvl1pPr>
            <a:lvl2pPr marL="215963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431927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647891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863854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Logotype, static"/>
          <p:cNvGrpSpPr/>
          <p:nvPr userDrawn="1"/>
        </p:nvGrpSpPr>
        <p:grpSpPr>
          <a:xfrm>
            <a:off x="7686000" y="6397200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7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6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39200"/>
            <a:ext cx="5398594" cy="7956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13"/>
            <a:ext cx="5398594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01702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grpSp>
        <p:nvGrpSpPr>
          <p:cNvPr id="19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  <p:grpSp>
        <p:nvGrpSpPr>
          <p:cNvPr id="44" name="Logotype"/>
          <p:cNvGrpSpPr/>
          <p:nvPr userDrawn="1"/>
        </p:nvGrpSpPr>
        <p:grpSpPr>
          <a:xfrm>
            <a:off x="547200" y="5364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45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5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339200"/>
            <a:ext cx="5398594" cy="795600"/>
          </a:xfrm>
        </p:spPr>
        <p:txBody>
          <a:bodyPr/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33113"/>
            <a:ext cx="5398594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01702" y="3096000"/>
            <a:ext cx="1872000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15963" indent="0">
              <a:buNone/>
              <a:defRPr sz="800">
                <a:solidFill>
                  <a:schemeClr val="bg1"/>
                </a:solidFill>
              </a:defRPr>
            </a:lvl2pPr>
            <a:lvl3pPr marL="431927" indent="0">
              <a:buNone/>
              <a:defRPr sz="800">
                <a:solidFill>
                  <a:schemeClr val="bg1"/>
                </a:solidFill>
              </a:defRPr>
            </a:lvl3pPr>
            <a:lvl4pPr marL="647891" indent="0">
              <a:buNone/>
              <a:defRPr sz="800">
                <a:solidFill>
                  <a:schemeClr val="bg1"/>
                </a:solidFill>
              </a:defRPr>
            </a:lvl4pPr>
            <a:lvl5pPr marL="863854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Disclaimer text</a:t>
            </a:r>
            <a:endParaRPr lang="en-GB" dirty="0"/>
          </a:p>
        </p:txBody>
      </p:sp>
      <p:grpSp>
        <p:nvGrpSpPr>
          <p:cNvPr id="30" name="Logotype"/>
          <p:cNvGrpSpPr/>
          <p:nvPr userDrawn="1"/>
        </p:nvGrpSpPr>
        <p:grpSpPr>
          <a:xfrm>
            <a:off x="547714" y="536398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Pulse"/>
          <p:cNvGrpSpPr/>
          <p:nvPr userDrawn="1"/>
        </p:nvGrpSpPr>
        <p:grpSpPr>
          <a:xfrm>
            <a:off x="6324589" y="2994841"/>
            <a:ext cx="2822131" cy="3430428"/>
            <a:chOff x="6324589" y="2994841"/>
            <a:chExt cx="2822131" cy="3430428"/>
          </a:xfrm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6766422" y="3853615"/>
              <a:ext cx="440278" cy="1099915"/>
            </a:xfrm>
            <a:custGeom>
              <a:avLst/>
              <a:gdLst>
                <a:gd name="T0" fmla="*/ 70 w 141"/>
                <a:gd name="T1" fmla="*/ 353 h 353"/>
                <a:gd name="T2" fmla="*/ 70 w 141"/>
                <a:gd name="T3" fmla="*/ 353 h 353"/>
                <a:gd name="T4" fmla="*/ 0 w 141"/>
                <a:gd name="T5" fmla="*/ 282 h 353"/>
                <a:gd name="T6" fmla="*/ 0 w 141"/>
                <a:gd name="T7" fmla="*/ 70 h 353"/>
                <a:gd name="T8" fmla="*/ 70 w 141"/>
                <a:gd name="T9" fmla="*/ 0 h 353"/>
                <a:gd name="T10" fmla="*/ 70 w 141"/>
                <a:gd name="T11" fmla="*/ 0 h 353"/>
                <a:gd name="T12" fmla="*/ 141 w 141"/>
                <a:gd name="T13" fmla="*/ 70 h 353"/>
                <a:gd name="T14" fmla="*/ 141 w 141"/>
                <a:gd name="T15" fmla="*/ 282 h 353"/>
                <a:gd name="T16" fmla="*/ 70 w 141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353">
                  <a:moveTo>
                    <a:pt x="70" y="353"/>
                  </a:moveTo>
                  <a:cubicBezTo>
                    <a:pt x="70" y="353"/>
                    <a:pt x="70" y="353"/>
                    <a:pt x="70" y="353"/>
                  </a:cubicBezTo>
                  <a:cubicBezTo>
                    <a:pt x="31" y="353"/>
                    <a:pt x="0" y="321"/>
                    <a:pt x="0" y="2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321"/>
                    <a:pt x="109" y="353"/>
                    <a:pt x="70" y="35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6324589" y="4488361"/>
              <a:ext cx="264478" cy="443388"/>
            </a:xfrm>
            <a:custGeom>
              <a:avLst/>
              <a:gdLst>
                <a:gd name="T0" fmla="*/ 43 w 85"/>
                <a:gd name="T1" fmla="*/ 142 h 142"/>
                <a:gd name="T2" fmla="*/ 43 w 85"/>
                <a:gd name="T3" fmla="*/ 142 h 142"/>
                <a:gd name="T4" fmla="*/ 0 w 85"/>
                <a:gd name="T5" fmla="*/ 99 h 142"/>
                <a:gd name="T6" fmla="*/ 0 w 85"/>
                <a:gd name="T7" fmla="*/ 43 h 142"/>
                <a:gd name="T8" fmla="*/ 43 w 85"/>
                <a:gd name="T9" fmla="*/ 0 h 142"/>
                <a:gd name="T10" fmla="*/ 43 w 85"/>
                <a:gd name="T11" fmla="*/ 0 h 142"/>
                <a:gd name="T12" fmla="*/ 85 w 85"/>
                <a:gd name="T13" fmla="*/ 43 h 142"/>
                <a:gd name="T14" fmla="*/ 85 w 85"/>
                <a:gd name="T15" fmla="*/ 99 h 142"/>
                <a:gd name="T16" fmla="*/ 43 w 8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2">
                  <a:moveTo>
                    <a:pt x="43" y="142"/>
                  </a:moveTo>
                  <a:cubicBezTo>
                    <a:pt x="43" y="142"/>
                    <a:pt x="43" y="142"/>
                    <a:pt x="43" y="142"/>
                  </a:cubicBezTo>
                  <a:cubicBezTo>
                    <a:pt x="19" y="142"/>
                    <a:pt x="0" y="123"/>
                    <a:pt x="0" y="9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123"/>
                    <a:pt x="66" y="142"/>
                    <a:pt x="43" y="14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7424505" y="2994841"/>
              <a:ext cx="550736" cy="2462752"/>
            </a:xfrm>
            <a:custGeom>
              <a:avLst/>
              <a:gdLst>
                <a:gd name="T0" fmla="*/ 89 w 177"/>
                <a:gd name="T1" fmla="*/ 791 h 791"/>
                <a:gd name="T2" fmla="*/ 89 w 177"/>
                <a:gd name="T3" fmla="*/ 791 h 791"/>
                <a:gd name="T4" fmla="*/ 0 w 177"/>
                <a:gd name="T5" fmla="*/ 703 h 791"/>
                <a:gd name="T6" fmla="*/ 0 w 177"/>
                <a:gd name="T7" fmla="*/ 89 h 791"/>
                <a:gd name="T8" fmla="*/ 89 w 177"/>
                <a:gd name="T9" fmla="*/ 0 h 791"/>
                <a:gd name="T10" fmla="*/ 89 w 177"/>
                <a:gd name="T11" fmla="*/ 0 h 791"/>
                <a:gd name="T12" fmla="*/ 177 w 177"/>
                <a:gd name="T13" fmla="*/ 89 h 791"/>
                <a:gd name="T14" fmla="*/ 177 w 177"/>
                <a:gd name="T15" fmla="*/ 703 h 791"/>
                <a:gd name="T16" fmla="*/ 89 w 177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91">
                  <a:moveTo>
                    <a:pt x="89" y="791"/>
                  </a:moveTo>
                  <a:cubicBezTo>
                    <a:pt x="89" y="791"/>
                    <a:pt x="89" y="791"/>
                    <a:pt x="89" y="791"/>
                  </a:cubicBezTo>
                  <a:cubicBezTo>
                    <a:pt x="40" y="791"/>
                    <a:pt x="0" y="752"/>
                    <a:pt x="0" y="70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3"/>
                    <a:pt x="177" y="703"/>
                    <a:pt x="177" y="703"/>
                  </a:cubicBezTo>
                  <a:cubicBezTo>
                    <a:pt x="177" y="752"/>
                    <a:pt x="137" y="791"/>
                    <a:pt x="89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8196157" y="3962517"/>
              <a:ext cx="549180" cy="2462752"/>
            </a:xfrm>
            <a:custGeom>
              <a:avLst/>
              <a:gdLst>
                <a:gd name="T0" fmla="*/ 88 w 176"/>
                <a:gd name="T1" fmla="*/ 791 h 791"/>
                <a:gd name="T2" fmla="*/ 88 w 176"/>
                <a:gd name="T3" fmla="*/ 791 h 791"/>
                <a:gd name="T4" fmla="*/ 0 w 176"/>
                <a:gd name="T5" fmla="*/ 702 h 791"/>
                <a:gd name="T6" fmla="*/ 0 w 176"/>
                <a:gd name="T7" fmla="*/ 88 h 791"/>
                <a:gd name="T8" fmla="*/ 88 w 176"/>
                <a:gd name="T9" fmla="*/ 0 h 791"/>
                <a:gd name="T10" fmla="*/ 88 w 176"/>
                <a:gd name="T11" fmla="*/ 0 h 791"/>
                <a:gd name="T12" fmla="*/ 176 w 176"/>
                <a:gd name="T13" fmla="*/ 88 h 791"/>
                <a:gd name="T14" fmla="*/ 176 w 176"/>
                <a:gd name="T15" fmla="*/ 702 h 791"/>
                <a:gd name="T16" fmla="*/ 88 w 176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91">
                  <a:moveTo>
                    <a:pt x="88" y="791"/>
                  </a:moveTo>
                  <a:cubicBezTo>
                    <a:pt x="88" y="791"/>
                    <a:pt x="88" y="791"/>
                    <a:pt x="88" y="791"/>
                  </a:cubicBezTo>
                  <a:cubicBezTo>
                    <a:pt x="39" y="791"/>
                    <a:pt x="0" y="751"/>
                    <a:pt x="0" y="70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702"/>
                    <a:pt x="176" y="702"/>
                    <a:pt x="176" y="702"/>
                  </a:cubicBezTo>
                  <a:cubicBezTo>
                    <a:pt x="176" y="751"/>
                    <a:pt x="137" y="791"/>
                    <a:pt x="88" y="79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auto">
            <a:xfrm>
              <a:off x="8966253" y="4472803"/>
              <a:ext cx="180467" cy="1090580"/>
            </a:xfrm>
            <a:custGeom>
              <a:avLst/>
              <a:gdLst>
                <a:gd name="T0" fmla="*/ 0 w 58"/>
                <a:gd name="T1" fmla="*/ 69 h 350"/>
                <a:gd name="T2" fmla="*/ 0 w 58"/>
                <a:gd name="T3" fmla="*/ 281 h 350"/>
                <a:gd name="T4" fmla="*/ 58 w 58"/>
                <a:gd name="T5" fmla="*/ 350 h 350"/>
                <a:gd name="T6" fmla="*/ 58 w 58"/>
                <a:gd name="T7" fmla="*/ 0 h 350"/>
                <a:gd name="T8" fmla="*/ 0 w 58"/>
                <a:gd name="T9" fmla="*/ 6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0">
                  <a:moveTo>
                    <a:pt x="0" y="6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315"/>
                    <a:pt x="25" y="344"/>
                    <a:pt x="58" y="35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5" y="5"/>
                    <a:pt x="0" y="34"/>
                    <a:pt x="0" y="6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6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32000"/>
            <a:ext cx="6768000" cy="44280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65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440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1732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6642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79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0000" y="1332000"/>
            <a:ext cx="3960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407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4000" y="1332000"/>
            <a:ext cx="3960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876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1332000"/>
            <a:ext cx="3960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4000" y="1332000"/>
            <a:ext cx="3960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644000" y="3636000"/>
            <a:ext cx="3960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2958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332000"/>
            <a:ext cx="806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999" y="6370525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0000" y="6316537"/>
            <a:ext cx="8064000" cy="0"/>
          </a:xfrm>
          <a:prstGeom prst="line">
            <a:avLst/>
          </a:prstGeom>
          <a:ln w="6350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69579" y="346629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869579" y="346629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5005275" y="341392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005275" y="341392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782" tIns="38391" rIns="76782" bIns="3839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0" name="Logotype, static"/>
          <p:cNvGrpSpPr/>
          <p:nvPr/>
        </p:nvGrpSpPr>
        <p:grpSpPr>
          <a:xfrm>
            <a:off x="7685198" y="6398749"/>
            <a:ext cx="863687" cy="180102"/>
            <a:chOff x="9501453" y="6148765"/>
            <a:chExt cx="2047875" cy="427037"/>
          </a:xfrm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57947" y="825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359" y="6370525"/>
            <a:ext cx="30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xxLanguageTextBox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7" r:id="rId2"/>
    <p:sldLayoutId id="2147483650" r:id="rId3"/>
    <p:sldLayoutId id="2147483652" r:id="rId4"/>
    <p:sldLayoutId id="2147483663" r:id="rId5"/>
    <p:sldLayoutId id="2147483655" r:id="rId6"/>
    <p:sldLayoutId id="2147483660" r:id="rId7"/>
    <p:sldLayoutId id="2147483724" r:id="rId8"/>
    <p:sldLayoutId id="2147483725" r:id="rId9"/>
    <p:sldLayoutId id="2147483735" r:id="rId10"/>
    <p:sldLayoutId id="2147483736" r:id="rId11"/>
    <p:sldLayoutId id="2147483738" r:id="rId12"/>
    <p:sldLayoutId id="2147483726" r:id="rId13"/>
    <p:sldLayoutId id="2147483728" r:id="rId14"/>
    <p:sldLayoutId id="2147483730" r:id="rId15"/>
    <p:sldLayoutId id="2147483729" r:id="rId16"/>
    <p:sldLayoutId id="2147483732" r:id="rId17"/>
    <p:sldLayoutId id="2147483713" r:id="rId18"/>
    <p:sldLayoutId id="2147483739" r:id="rId19"/>
    <p:sldLayoutId id="2147483720" r:id="rId20"/>
    <p:sldLayoutId id="2147483731" r:id="rId21"/>
    <p:sldLayoutId id="2147483740" r:id="rId22"/>
    <p:sldLayoutId id="2147483733" r:id="rId23"/>
  </p:sldLayoutIdLst>
  <p:hf sldNum="0" hdr="0" ftr="0" dt="0"/>
  <p:txStyles>
    <p:titleStyle>
      <a:lvl1pPr algn="l" defTabSz="914245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44" indent="-180944" algn="l" defTabSz="914245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933" indent="-179970" algn="l" defTabSz="914245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896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860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3824" indent="-179970" algn="l" defTabSz="914245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4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7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0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2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wmf"/><Relationship Id="rId12" Type="http://schemas.openxmlformats.org/officeDocument/2006/relationships/image" Target="../media/image3.wmf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Microsoft_Word_97_-_2003_Document1.doc"/><Relationship Id="rId5" Type="http://schemas.openxmlformats.org/officeDocument/2006/relationships/hyperlink" Target="2009_03_02_General_IT_Security_Checklist_for_IT_projects_ver_2_0.pdf" TargetMode="External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hyperlink" Target="https://intservices.sed1.root4.net/portal/internalportal/appmanager/nordeaportal/desktop/Content/Notes/intranet/homepage/home0156.nsf/docid/aa43136bb0c5deccc125771800331e06?OpenDocument&amp;language=uk" TargetMode="External"/><Relationship Id="rId9" Type="http://schemas.openxmlformats.org/officeDocument/2006/relationships/image" Target="../media/image2.wmf"/><Relationship Id="rId14" Type="http://schemas.openxmlformats.org/officeDocument/2006/relationships/oleObject" Target="../embeddings/Microsoft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Information Security </a:t>
            </a:r>
            <a:r>
              <a:rPr lang="en-GB" dirty="0" smtClean="0"/>
              <a:t>Standards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300" y="1331999"/>
            <a:ext cx="8108700" cy="4773525"/>
          </a:xfrm>
        </p:spPr>
        <p:txBody>
          <a:bodyPr/>
          <a:lstStyle/>
          <a:p>
            <a:r>
              <a:rPr lang="en-GB" dirty="0"/>
              <a:t>Not </a:t>
            </a:r>
            <a:r>
              <a:rPr lang="en-GB" dirty="0">
                <a:hlinkClick r:id="rId4" action="ppaction://hlinkfile"/>
              </a:rPr>
              <a:t>all IT security standards</a:t>
            </a:r>
            <a:r>
              <a:rPr lang="en-GB" dirty="0"/>
              <a:t> are equally relevant for the </a:t>
            </a:r>
            <a:r>
              <a:rPr lang="en-GB" dirty="0" smtClean="0"/>
              <a:t>Developers</a:t>
            </a:r>
            <a:r>
              <a:rPr lang="en-GB" dirty="0"/>
              <a:t>, Project Managers and Application Providers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The attention is drawn to the following </a:t>
            </a:r>
            <a:r>
              <a:rPr lang="en-GB" dirty="0" smtClean="0"/>
              <a:t>standards:</a:t>
            </a:r>
          </a:p>
          <a:p>
            <a:endParaRPr lang="en-GB" dirty="0" smtClean="0"/>
          </a:p>
          <a:p>
            <a:pPr lvl="1"/>
            <a:r>
              <a:rPr lang="da-DK" altLang="en-US" dirty="0" smtClean="0"/>
              <a:t>System </a:t>
            </a:r>
            <a:r>
              <a:rPr lang="da-DK" altLang="en-US" dirty="0"/>
              <a:t>Development </a:t>
            </a:r>
            <a:r>
              <a:rPr lang="da-DK" altLang="en-US" dirty="0" smtClean="0"/>
              <a:t>Security</a:t>
            </a:r>
          </a:p>
          <a:p>
            <a:pPr lvl="1"/>
            <a:endParaRPr lang="da-DK" altLang="en-US" dirty="0" smtClean="0"/>
          </a:p>
          <a:p>
            <a:pPr lvl="1"/>
            <a:endParaRPr lang="da-DK" altLang="en-US" dirty="0" smtClean="0"/>
          </a:p>
          <a:p>
            <a:pPr lvl="1"/>
            <a:r>
              <a:rPr lang="da-DK" altLang="en-US" dirty="0" smtClean="0"/>
              <a:t>Information </a:t>
            </a:r>
            <a:r>
              <a:rPr lang="da-DK" altLang="en-US" dirty="0"/>
              <a:t>Security</a:t>
            </a:r>
            <a:r>
              <a:rPr lang="da-DK" altLang="en-US" dirty="0">
                <a:hlinkClick r:id="rId5" action="ppaction://hlinkfile"/>
              </a:rPr>
              <a:t> </a:t>
            </a:r>
            <a:r>
              <a:rPr lang="da-DK" altLang="en-US" dirty="0" smtClean="0"/>
              <a:t>Checklist</a:t>
            </a:r>
          </a:p>
          <a:p>
            <a:pPr lvl="1"/>
            <a:endParaRPr lang="da-DK" altLang="en-US" dirty="0" smtClean="0"/>
          </a:p>
          <a:p>
            <a:pPr lvl="1"/>
            <a:endParaRPr lang="da-DK" altLang="en-US" dirty="0"/>
          </a:p>
          <a:p>
            <a:pPr lvl="1"/>
            <a:r>
              <a:rPr lang="da-DK" altLang="en-US" dirty="0" smtClean="0"/>
              <a:t>Security </a:t>
            </a:r>
            <a:r>
              <a:rPr lang="da-DK" altLang="en-US" dirty="0" err="1"/>
              <a:t>Drawing</a:t>
            </a:r>
            <a:r>
              <a:rPr lang="da-DK" altLang="en-US" dirty="0"/>
              <a:t> </a:t>
            </a:r>
            <a:r>
              <a:rPr lang="da-DK" altLang="en-US" dirty="0" smtClean="0"/>
              <a:t>Guide </a:t>
            </a:r>
          </a:p>
          <a:p>
            <a:pPr lvl="1"/>
            <a:endParaRPr lang="da-DK" altLang="en-US" dirty="0" smtClean="0"/>
          </a:p>
          <a:p>
            <a:pPr lvl="1"/>
            <a:endParaRPr lang="da-DK" altLang="en-US" dirty="0" smtClean="0"/>
          </a:p>
          <a:p>
            <a:pPr lvl="1"/>
            <a:r>
              <a:rPr lang="da-DK" altLang="en-US" dirty="0" smtClean="0"/>
              <a:t>Security </a:t>
            </a:r>
            <a:r>
              <a:rPr lang="da-DK" altLang="en-US" dirty="0"/>
              <a:t>Log </a:t>
            </a:r>
            <a:r>
              <a:rPr lang="da-DK" altLang="en-US" dirty="0" smtClean="0"/>
              <a:t>standard</a:t>
            </a:r>
          </a:p>
          <a:p>
            <a:pPr lvl="1"/>
            <a:endParaRPr lang="da-DK" altLang="en-US" dirty="0" smtClean="0"/>
          </a:p>
          <a:p>
            <a:pPr lvl="1"/>
            <a:endParaRPr lang="da-DK" altLang="en-US" dirty="0" smtClean="0"/>
          </a:p>
          <a:p>
            <a:pPr lvl="1"/>
            <a:r>
              <a:rPr lang="da-DK" dirty="0" smtClean="0"/>
              <a:t>Network </a:t>
            </a:r>
            <a:r>
              <a:rPr lang="da-DK" dirty="0"/>
              <a:t>Security Standard </a:t>
            </a:r>
            <a:endParaRPr lang="da-DK" dirty="0" smtClean="0"/>
          </a:p>
          <a:p>
            <a:pPr lvl="1"/>
            <a:endParaRPr lang="en-GB" dirty="0"/>
          </a:p>
          <a:p>
            <a:r>
              <a:rPr lang="en-GB" dirty="0"/>
              <a:t>The above list is not the full set of standards. EDC consultants should based on their specific role/task </a:t>
            </a:r>
            <a:r>
              <a:rPr lang="en-GB" dirty="0" smtClean="0"/>
              <a:t>read </a:t>
            </a:r>
            <a:r>
              <a:rPr lang="en-GB" dirty="0"/>
              <a:t>the relevant </a:t>
            </a:r>
            <a:r>
              <a:rPr lang="en-GB" dirty="0" smtClean="0"/>
              <a:t>standards on Nordea’s intranet when access is ready.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>
                <a:solidFill>
                  <a:srgbClr val="005B99"/>
                </a:solidFill>
              </a:rPr>
              <a:t>IT Security standards for IT </a:t>
            </a:r>
            <a:r>
              <a:rPr lang="da-DK" altLang="en-US" dirty="0" err="1">
                <a:solidFill>
                  <a:srgbClr val="005B99"/>
                </a:solidFill>
              </a:rPr>
              <a:t>Staff</a:t>
            </a:r>
            <a:r>
              <a:rPr lang="da-DK" altLang="en-US" dirty="0">
                <a:solidFill>
                  <a:srgbClr val="005B99"/>
                </a:solidFill>
              </a:rPr>
              <a:t> in EDC </a:t>
            </a:r>
            <a:r>
              <a:rPr lang="da-DK" altLang="en-US" dirty="0" err="1">
                <a:solidFill>
                  <a:srgbClr val="005B99"/>
                </a:solidFill>
              </a:rPr>
              <a:t>setup</a:t>
            </a:r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97424"/>
              </p:ext>
            </p:extLst>
          </p:nvPr>
        </p:nvGraphicFramePr>
        <p:xfrm>
          <a:off x="3393949" y="2410849"/>
          <a:ext cx="583506" cy="49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showAsIcon="1" r:id="rId6" imgW="914400" imgH="771480" progId="AcroExch.Document.11">
                  <p:embed/>
                </p:oleObj>
              </mc:Choice>
              <mc:Fallback>
                <p:oleObj name="Acrobat Document" showAsIcon="1" r:id="rId6" imgW="914400" imgH="771480" progId="AcroExch.Documen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949" y="2410849"/>
                        <a:ext cx="583506" cy="492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62305"/>
              </p:ext>
            </p:extLst>
          </p:nvPr>
        </p:nvGraphicFramePr>
        <p:xfrm>
          <a:off x="3087687" y="2868614"/>
          <a:ext cx="596429" cy="50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showAsIcon="1" r:id="rId8" imgW="914400" imgH="771480" progId="AcroExch.Document.11">
                  <p:embed/>
                </p:oleObj>
              </mc:Choice>
              <mc:Fallback>
                <p:oleObj name="Acrobat Document" showAsIcon="1" r:id="rId8" imgW="914400" imgH="771480" progId="AcroExch.Document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7" y="2868614"/>
                        <a:ext cx="596429" cy="503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74450"/>
              </p:ext>
            </p:extLst>
          </p:nvPr>
        </p:nvGraphicFramePr>
        <p:xfrm>
          <a:off x="2601157" y="3521707"/>
          <a:ext cx="624304" cy="52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showAsIcon="1" r:id="rId11" imgW="914400" imgH="771480" progId="Word.Document.8">
                  <p:embed/>
                </p:oleObj>
              </mc:Choice>
              <mc:Fallback>
                <p:oleObj name="Document" showAsIcon="1" r:id="rId11" imgW="914400" imgH="7714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157" y="3521707"/>
                        <a:ext cx="624304" cy="52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578"/>
              </p:ext>
            </p:extLst>
          </p:nvPr>
        </p:nvGraphicFramePr>
        <p:xfrm>
          <a:off x="2494625" y="4096334"/>
          <a:ext cx="621409" cy="52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showAsIcon="1" r:id="rId14" imgW="914400" imgH="771480" progId="Word.Document.8">
                  <p:embed/>
                </p:oleObj>
              </mc:Choice>
              <mc:Fallback>
                <p:oleObj name="Document" showAsIcon="1" r:id="rId14" imgW="914400" imgH="7714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625" y="4096334"/>
                        <a:ext cx="621409" cy="52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11299"/>
              </p:ext>
            </p:extLst>
          </p:nvPr>
        </p:nvGraphicFramePr>
        <p:xfrm>
          <a:off x="2870722" y="4579960"/>
          <a:ext cx="643468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showAsIcon="1" r:id="rId16" imgW="914400" imgH="771480" progId="AcroExch.Document.11">
                  <p:embed/>
                </p:oleObj>
              </mc:Choice>
              <mc:Fallback>
                <p:oleObj name="Acrobat Document" showAsIcon="1" r:id="rId16" imgW="914400" imgH="771480" progId="AcroExch.Document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722" y="4579960"/>
                        <a:ext cx="643468" cy="54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Nordea">
  <a:themeElements>
    <a:clrScheme name="Nordea">
      <a:dk1>
        <a:sysClr val="windowText" lastClr="000000"/>
      </a:dk1>
      <a:lt1>
        <a:sysClr val="window" lastClr="FFFFFF"/>
      </a:lt1>
      <a:dk2>
        <a:srgbClr val="00005E"/>
      </a:dk2>
      <a:lt2>
        <a:srgbClr val="0000A0"/>
      </a:lt2>
      <a:accent1>
        <a:srgbClr val="0000A0"/>
      </a:accent1>
      <a:accent2>
        <a:srgbClr val="3399FF"/>
      </a:accent2>
      <a:accent3>
        <a:srgbClr val="99CCFF"/>
      </a:accent3>
      <a:accent4>
        <a:srgbClr val="FBD9CA"/>
      </a:accent4>
      <a:accent5>
        <a:srgbClr val="C9C7C7"/>
      </a:accent5>
      <a:accent6>
        <a:srgbClr val="474748"/>
      </a:accent6>
      <a:hlink>
        <a:srgbClr val="000000"/>
      </a:hlink>
      <a:folHlink>
        <a:srgbClr val="3399FF"/>
      </a:folHlink>
    </a:clrScheme>
    <a:fontScheme name="Nord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8B8A8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/>
  <a:custClrLst>
    <a:custClr name="Nordea Deep Blue B5">
      <a:srgbClr val="00005E"/>
    </a:custClr>
    <a:custClr name="Nordea Blue B4">
      <a:srgbClr val="0000A0"/>
    </a:custClr>
    <a:custClr name="Nordea Vivid Blue B3">
      <a:srgbClr val="0000FF"/>
    </a:custClr>
    <a:custClr name="Nordea Medium Blue B2">
      <a:srgbClr val="3399FF"/>
    </a:custClr>
    <a:custClr name="Nordea Light Blue B1">
      <a:srgbClr val="99CCFF"/>
    </a:custClr>
    <a:custClr name="Nordea Dark Pink P3">
      <a:srgbClr val="F0C1AE"/>
    </a:custClr>
    <a:custClr name="Nordea Pink P2">
      <a:srgbClr val="FBD9CA"/>
    </a:custClr>
    <a:custClr name="Nordea Light Pink P1">
      <a:srgbClr val="FDECE4"/>
    </a:custClr>
    <a:custClr name="Nordea Dark Gray G4">
      <a:srgbClr val="474748"/>
    </a:custClr>
    <a:custClr name="Nordea Gray G3">
      <a:srgbClr val="8B8A8D"/>
    </a:custClr>
    <a:custClr name="Nordea Medium Gray G2">
      <a:srgbClr val="C9C7C7"/>
    </a:custClr>
    <a:custClr name="Nordea Light Gray G1">
      <a:srgbClr val="E6E4E3"/>
    </a:custClr>
    <a:custClr name="Nordea Accent Red">
      <a:srgbClr val="FF5959"/>
    </a:custClr>
    <a:custClr name="Nordea Accent Yellow">
      <a:srgbClr val="FFE183"/>
    </a:custClr>
    <a:custClr name="Nordea Accent Green">
      <a:srgbClr val="40BFB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E580DFDF7A74485A44D6582B172C7" ma:contentTypeVersion="2" ma:contentTypeDescription="Create a new document." ma:contentTypeScope="" ma:versionID="c7ce556f56a9e32781e6758ce0a3b20e">
  <xsd:schema xmlns:xsd="http://www.w3.org/2001/XMLSchema" xmlns:xs="http://www.w3.org/2001/XMLSchema" xmlns:p="http://schemas.microsoft.com/office/2006/metadata/properties" xmlns:ns2="6222029f-e375-441c-8ea1-fda1fdfe4537" xmlns:ns3="ed0805c6-f3a4-494d-8514-b85a80e1dc7b" targetNamespace="http://schemas.microsoft.com/office/2006/metadata/properties" ma:root="true" ma:fieldsID="117019d2d02f81491ea49ffaf7fbfa56" ns2:_="" ns3:_="">
    <xsd:import namespace="6222029f-e375-441c-8ea1-fda1fdfe4537"/>
    <xsd:import namespace="ed0805c6-f3a4-494d-8514-b85a80e1dc7b"/>
    <xsd:element name="properties">
      <xsd:complexType>
        <xsd:sequence>
          <xsd:element name="documentManagement">
            <xsd:complexType>
              <xsd:all>
                <xsd:element ref="ns2:Classification" minOccurs="0"/>
                <xsd:element ref="ns3:com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2029f-e375-441c-8ea1-fda1fdfe4537" elementFormDefault="qualified">
    <xsd:import namespace="http://schemas.microsoft.com/office/2006/documentManagement/types"/>
    <xsd:import namespace="http://schemas.microsoft.com/office/infopath/2007/PartnerControls"/>
    <xsd:element name="Classification" ma:index="8" nillable="true" ma:displayName="Classification" ma:default="Strictly Confidential" ma:description="Classification of the content. This field is just for information. Changing it will have no impact on access rights." ma:format="RadioButtons" ma:internalName="Classification">
      <xsd:simpleType>
        <xsd:restriction base="dms:Choice">
          <xsd:enumeration value="Open"/>
          <xsd:enumeration value="Internal"/>
          <xsd:enumeration value="Confidential"/>
          <xsd:enumeration value="Strictly Confident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805c6-f3a4-494d-8514-b85a80e1dc7b" elementFormDefault="qualified">
    <xsd:import namespace="http://schemas.microsoft.com/office/2006/documentManagement/types"/>
    <xsd:import namespace="http://schemas.microsoft.com/office/infopath/2007/PartnerControls"/>
    <xsd:element name="comr" ma:index="9" nillable="true" ma:displayName="Date and Time" ma:internalName="comr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r xmlns="ed0805c6-f3a4-494d-8514-b85a80e1dc7b" xsi:nil="true"/>
    <Classification xmlns="6222029f-e375-441c-8ea1-fda1fdfe4537">Strictly Confidential</Classification>
  </documentManagement>
</p:properties>
</file>

<file path=customXml/itemProps1.xml><?xml version="1.0" encoding="utf-8"?>
<ds:datastoreItem xmlns:ds="http://schemas.openxmlformats.org/officeDocument/2006/customXml" ds:itemID="{DF5342FE-9799-41D2-B858-B4BFCEB84D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F81B4C-7F83-4677-A47F-A410EE7BD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2029f-e375-441c-8ea1-fda1fdfe4537"/>
    <ds:schemaRef ds:uri="ed0805c6-f3a4-494d-8514-b85a80e1dc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073A7C-BE80-475F-B522-C3E87C44094F}">
  <ds:schemaRefs>
    <ds:schemaRef ds:uri="http://schemas.microsoft.com/office/infopath/2007/PartnerControls"/>
    <ds:schemaRef ds:uri="6222029f-e375-441c-8ea1-fda1fdfe4537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ed0805c6-f3a4-494d-8514-b85a80e1dc7b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87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Nordea</vt:lpstr>
      <vt:lpstr>Acrobat Document</vt:lpstr>
      <vt:lpstr>Document</vt:lpstr>
      <vt:lpstr>Information Security Standards</vt:lpstr>
      <vt:lpstr>IT Security standards for IT Staff in EDC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Clausen, Bente Stentoft</dc:creator>
  <cp:lastModifiedBy>Bente Stentoft Clausen</cp:lastModifiedBy>
  <cp:revision>9</cp:revision>
  <dcterms:created xsi:type="dcterms:W3CDTF">2016-03-23T08:04:09Z</dcterms:created>
  <dcterms:modified xsi:type="dcterms:W3CDTF">2016-12-06T14:36:41Z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GRotate">
    <vt:lpwstr>350</vt:lpwstr>
  </property>
  <property fmtid="{D5CDD505-2E9C-101B-9397-08002B2CF9AE}" pid="3" name="ContentTypeId">
    <vt:lpwstr>0x010100880E580DFDF7A74485A44D6582B172C7</vt:lpwstr>
  </property>
  <property fmtid="{D5CDD505-2E9C-101B-9397-08002B2CF9AE}" pid="4" name="BGHeight">
    <vt:lpwstr>203</vt:lpwstr>
  </property>
  <property fmtid="{D5CDD505-2E9C-101B-9397-08002B2CF9AE}" pid="5" name="BGTop">
    <vt:lpwstr>239</vt:lpwstr>
  </property>
  <property fmtid="{D5CDD505-2E9C-101B-9397-08002B2CF9AE}" pid="6" name="BGWidth">
    <vt:lpwstr>249</vt:lpwstr>
  </property>
  <property fmtid="{D5CDD505-2E9C-101B-9397-08002B2CF9AE}" pid="7" name="BGLeft">
    <vt:lpwstr>416</vt:lpwstr>
  </property>
</Properties>
</file>