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 Le" userId="59114844-bb80-4c0f-a400-ee71675dc336" providerId="ADAL" clId="{CD3299BE-A140-4093-862C-0BC94807AA10}"/>
    <pc:docChg chg="custSel addSld modSld">
      <pc:chgData name="Tri Le" userId="59114844-bb80-4c0f-a400-ee71675dc336" providerId="ADAL" clId="{CD3299BE-A140-4093-862C-0BC94807AA10}" dt="2018-02-01T19:05:14.404" v="292" actId="20577"/>
      <pc:docMkLst>
        <pc:docMk/>
      </pc:docMkLst>
      <pc:sldChg chg="modSp">
        <pc:chgData name="Tri Le" userId="59114844-bb80-4c0f-a400-ee71675dc336" providerId="ADAL" clId="{CD3299BE-A140-4093-862C-0BC94807AA10}" dt="2018-01-31T14:37:51.865" v="237" actId="403"/>
        <pc:sldMkLst>
          <pc:docMk/>
          <pc:sldMk cId="3007711249" sldId="257"/>
        </pc:sldMkLst>
        <pc:spChg chg="mod">
          <ac:chgData name="Tri Le" userId="59114844-bb80-4c0f-a400-ee71675dc336" providerId="ADAL" clId="{CD3299BE-A140-4093-862C-0BC94807AA10}" dt="2018-01-31T14:26:54.660" v="29" actId="20577"/>
          <ac:spMkLst>
            <pc:docMk/>
            <pc:sldMk cId="3007711249" sldId="257"/>
            <ac:spMk id="2" creationId="{00000000-0000-0000-0000-000000000000}"/>
          </ac:spMkLst>
        </pc:spChg>
        <pc:spChg chg="mod">
          <ac:chgData name="Tri Le" userId="59114844-bb80-4c0f-a400-ee71675dc336" providerId="ADAL" clId="{CD3299BE-A140-4093-862C-0BC94807AA10}" dt="2018-01-31T14:37:51.865" v="237" actId="403"/>
          <ac:spMkLst>
            <pc:docMk/>
            <pc:sldMk cId="3007711249" sldId="257"/>
            <ac:spMk id="4" creationId="{00000000-0000-0000-0000-000000000000}"/>
          </ac:spMkLst>
        </pc:spChg>
      </pc:sldChg>
      <pc:sldChg chg="addSp delSp modSp">
        <pc:chgData name="Tri Le" userId="59114844-bb80-4c0f-a400-ee71675dc336" providerId="ADAL" clId="{CD3299BE-A140-4093-862C-0BC94807AA10}" dt="2018-01-31T14:52:49.861" v="247" actId="14100"/>
        <pc:sldMkLst>
          <pc:docMk/>
          <pc:sldMk cId="126300454" sldId="258"/>
        </pc:sldMkLst>
        <pc:spChg chg="add mod">
          <ac:chgData name="Tri Le" userId="59114844-bb80-4c0f-a400-ee71675dc336" providerId="ADAL" clId="{CD3299BE-A140-4093-862C-0BC94807AA10}" dt="2018-01-31T14:28:46.584" v="62" actId="1076"/>
          <ac:spMkLst>
            <pc:docMk/>
            <pc:sldMk cId="126300454" sldId="258"/>
            <ac:spMk id="8" creationId="{2D176F5D-32AF-4D76-926B-66E60CA5854C}"/>
          </ac:spMkLst>
        </pc:spChg>
        <pc:spChg chg="add del">
          <ac:chgData name="Tri Le" userId="59114844-bb80-4c0f-a400-ee71675dc336" providerId="ADAL" clId="{CD3299BE-A140-4093-862C-0BC94807AA10}" dt="2018-01-31T14:52:18.075" v="239" actId="14100"/>
          <ac:spMkLst>
            <pc:docMk/>
            <pc:sldMk cId="126300454" sldId="258"/>
            <ac:spMk id="9" creationId="{510BCA5D-4232-4E1E-A988-95B3F615BF77}"/>
          </ac:spMkLst>
        </pc:spChg>
        <pc:spChg chg="add mod">
          <ac:chgData name="Tri Le" userId="59114844-bb80-4c0f-a400-ee71675dc336" providerId="ADAL" clId="{CD3299BE-A140-4093-862C-0BC94807AA10}" dt="2018-01-31T14:52:47.586" v="246" actId="14100"/>
          <ac:spMkLst>
            <pc:docMk/>
            <pc:sldMk cId="126300454" sldId="258"/>
            <ac:spMk id="10" creationId="{CF313127-4E28-4F34-8A39-5220B7854F21}"/>
          </ac:spMkLst>
        </pc:spChg>
        <pc:picChg chg="mod">
          <ac:chgData name="Tri Le" userId="59114844-bb80-4c0f-a400-ee71675dc336" providerId="ADAL" clId="{CD3299BE-A140-4093-862C-0BC94807AA10}" dt="2018-01-31T14:52:49.861" v="247" actId="14100"/>
          <ac:picMkLst>
            <pc:docMk/>
            <pc:sldMk cId="126300454" sldId="258"/>
            <ac:picMk id="6" creationId="{664D2727-8DD3-4920-B864-0013288A3AC7}"/>
          </ac:picMkLst>
        </pc:picChg>
      </pc:sldChg>
      <pc:sldChg chg="addSp modSp">
        <pc:chgData name="Tri Le" userId="59114844-bb80-4c0f-a400-ee71675dc336" providerId="ADAL" clId="{CD3299BE-A140-4093-862C-0BC94807AA10}" dt="2018-02-01T14:54:16.831" v="249"/>
        <pc:sldMkLst>
          <pc:docMk/>
          <pc:sldMk cId="102821461" sldId="260"/>
        </pc:sldMkLst>
        <pc:spChg chg="add">
          <ac:chgData name="Tri Le" userId="59114844-bb80-4c0f-a400-ee71675dc336" providerId="ADAL" clId="{CD3299BE-A140-4093-862C-0BC94807AA10}" dt="2018-02-01T14:54:16.831" v="249"/>
          <ac:spMkLst>
            <pc:docMk/>
            <pc:sldMk cId="102821461" sldId="260"/>
            <ac:spMk id="5" creationId="{426E77BF-B3CA-4414-9BDA-060BA7610657}"/>
          </ac:spMkLst>
        </pc:spChg>
        <pc:spChg chg="add">
          <ac:chgData name="Tri Le" userId="59114844-bb80-4c0f-a400-ee71675dc336" providerId="ADAL" clId="{CD3299BE-A140-4093-862C-0BC94807AA10}" dt="2018-02-01T14:54:16.831" v="249"/>
          <ac:spMkLst>
            <pc:docMk/>
            <pc:sldMk cId="102821461" sldId="260"/>
            <ac:spMk id="6" creationId="{D36FD1F3-2091-4465-9FC3-BFA735795BD7}"/>
          </ac:spMkLst>
        </pc:spChg>
        <pc:picChg chg="mod">
          <ac:chgData name="Tri Le" userId="59114844-bb80-4c0f-a400-ee71675dc336" providerId="ADAL" clId="{CD3299BE-A140-4093-862C-0BC94807AA10}" dt="2018-02-01T14:54:15.240" v="248" actId="14100"/>
          <ac:picMkLst>
            <pc:docMk/>
            <pc:sldMk cId="102821461" sldId="260"/>
            <ac:picMk id="10" creationId="{9CB2C090-8B50-48FB-8982-706D86D85FF7}"/>
          </ac:picMkLst>
        </pc:picChg>
      </pc:sldChg>
      <pc:sldChg chg="modSp add">
        <pc:chgData name="Tri Le" userId="59114844-bb80-4c0f-a400-ee71675dc336" providerId="ADAL" clId="{CD3299BE-A140-4093-862C-0BC94807AA10}" dt="2018-02-01T19:05:14.404" v="292" actId="20577"/>
        <pc:sldMkLst>
          <pc:docMk/>
          <pc:sldMk cId="3536929554" sldId="261"/>
        </pc:sldMkLst>
        <pc:spChg chg="mod">
          <ac:chgData name="Tri Le" userId="59114844-bb80-4c0f-a400-ee71675dc336" providerId="ADAL" clId="{CD3299BE-A140-4093-862C-0BC94807AA10}" dt="2018-02-01T19:05:14.404" v="292" actId="20577"/>
          <ac:spMkLst>
            <pc:docMk/>
            <pc:sldMk cId="3536929554" sldId="261"/>
            <ac:spMk id="2" creationId="{F711C168-788C-40C4-AB82-EFF07361F9EB}"/>
          </ac:spMkLst>
        </pc:spChg>
        <pc:spChg chg="mod">
          <ac:chgData name="Tri Le" userId="59114844-bb80-4c0f-a400-ee71675dc336" providerId="ADAL" clId="{CD3299BE-A140-4093-862C-0BC94807AA10}" dt="2018-02-01T19:05:04.314" v="277" actId="20577"/>
          <ac:spMkLst>
            <pc:docMk/>
            <pc:sldMk cId="3536929554" sldId="261"/>
            <ac:spMk id="3" creationId="{1B1944D4-05C0-4A54-836D-8BEA9C39C1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24B9-2C23-4A34-A6AD-8D4A9747D900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51AA-BF1A-49B1-B7A8-5119951C4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83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51AA-BF1A-49B1-B7A8-5119951C44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51AA-BF1A-49B1-B7A8-5119951C4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51AA-BF1A-49B1-B7A8-5119951C4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7510-8C3B-46F6-8865-7EA79F3F4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C3E0-E68F-450C-9065-4FB058CCE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50A2-9091-4FEC-AE73-D5DA2278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37CC-D929-4012-9AE0-8B03EAF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9103-F1EB-4FB4-9B63-4DC3D79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641-643B-40B8-88CA-1E5771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DE56A-165F-4520-A3E9-C72F3FE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F5B1-4859-4B4F-831B-CC3B0D4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D9CD-66B5-446C-873F-0396CD3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1E52-42E6-4068-9547-EA07CA96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9DD80-293B-442C-9298-04A29AB41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2CBA-65E0-4F57-A7D8-1BE7BFE5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1D7F-48A9-4A9A-B3EF-AE8D7AC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227C-4FB9-4ADD-998E-D284303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FFCE2-AFD6-493A-90F5-6316B117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D3E1-7A0E-4582-B3F3-919BAD7B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F3DF-FA17-40B0-BE06-F850D85C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1919-9092-46F9-9684-01B8FAA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B75B-E160-40A0-B002-645589C3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78C0-8CF0-4980-A499-65DDE649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F0C7-F315-4E6B-AC4A-0321396A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B2AB-C0B8-4D4F-AD5B-755AF736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5237-1275-4B00-B983-0FF3FB8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9361-4A36-4A97-A9F7-F335144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1108-FAE7-4121-B0B7-2D143DED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37E4-EB47-4812-A7C3-1BE5DF7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0775-4175-4462-B320-A08165961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5605-4AAE-467D-8C1D-FCD3CAAAC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49B2-93BE-42BF-B82E-09C28DFD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C63D-F451-4104-B1C3-80C0086F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0245-4061-4FA9-890A-C676B62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12C0-43EB-403D-946E-654E4927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917A-54FF-435E-9F61-4FFDE4AB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8E8B-769D-47DB-B3CB-D92B494B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F41-B6D5-480F-AE13-4BD3BCD29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CC48-389E-4E8E-9D6F-C7026C9E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AF14A-EF81-48E3-A98C-02C0CE4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9FF41-CF07-456D-A90E-C5756975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61E3-394D-4A6E-8105-67CD66CB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4F85-8BE8-42AF-86FE-E3FD8C1F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44AE-37CE-4B7C-ABAA-52E51629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8899E-065C-4CD2-B9C0-D956D2BF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A153-13FE-4C0D-B96D-7F0AC82B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22743-6279-42E5-B5CB-48347EF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8DF5B-F1D0-4F69-B71C-4C48E5AA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D2A6C-EDAF-4124-822D-02B1EB3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F325-1510-43AE-B4B6-F52993F5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3E95-206C-4A60-BCF0-A6EAF359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0124-5903-499F-B3ED-4A14FC56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FC9E-8818-49CE-9273-6025593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2705-65A2-4783-9F79-FABF0908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763-D994-44D2-BFF1-15D677F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AC25-67D7-46E3-B9F0-539D8BAE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1F812-4F7A-4B72-BD4B-77D646CC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F416-C59E-44B4-920B-D6A3FD6A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2A24-450B-4813-B205-1DDB3C67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0523-46CC-44C2-B9B0-15C2A1E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3F68-4A9F-44A5-99D8-F09CA97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AD84F-229A-413C-BB1E-C5A88BA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95AD-F4B6-4C4C-B948-97C21936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4162-0FDD-4BF9-B98C-4BA1C2E2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6794-17B4-4627-9B7A-EE4F9CD4D08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6A0-9A97-4716-90FF-836DC855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3CA2-59CC-4EBB-9702-0F38562A8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.Roberts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rile@microsoft.com" TargetMode="External"/><Relationship Id="rId4" Type="http://schemas.openxmlformats.org/officeDocument/2006/relationships/hyperlink" Target="mailto:Micheal@ideadudestraining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variable229/70-535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variable229/70-535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tm.cebglobal.com/url/u.aspx?66881229F12224082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410" y="-1120027"/>
            <a:ext cx="11027179" cy="2387600"/>
          </a:xfrm>
          <a:solidFill>
            <a:schemeClr val="tx2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Architecting Azure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92" y="1267932"/>
            <a:ext cx="9144000" cy="667322"/>
          </a:xfrm>
          <a:solidFill>
            <a:schemeClr val="accent2">
              <a:lumMod val="75000"/>
              <a:alpha val="78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 70-535 Certification Jump Start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94719" y="3742322"/>
            <a:ext cx="9719660" cy="136533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Bryan Roberts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</a:rPr>
              <a:t>Azure Technical Solutions Professional – Financial Services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hlinkClick r:id="rId3"/>
              </a:rPr>
              <a:t>Bryan.Roberts@microsoft.com</a:t>
            </a: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Micheal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Krout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</a:rPr>
              <a:t>Certified Microsoft Trainer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Micheal@ideadudestraining.com</a:t>
            </a: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 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Technical Solutions Professional – 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trile@microsoft.com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7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7C1-55EF-4E69-AB26-D75BE58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365125"/>
            <a:ext cx="1118427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 – 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D2727-8DD3-4920-B864-0013288A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21" y="365125"/>
            <a:ext cx="6564040" cy="5587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BF08-ADA8-427E-BBD1-129839684A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" y="1390015"/>
            <a:ext cx="3331845" cy="50927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176F5D-32AF-4D76-926B-66E60CA5854C}"/>
              </a:ext>
            </a:extLst>
          </p:cNvPr>
          <p:cNvSpPr/>
          <p:nvPr/>
        </p:nvSpPr>
        <p:spPr>
          <a:xfrm>
            <a:off x="2147645" y="6177606"/>
            <a:ext cx="656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Dallas 70-535 Content Home: </a:t>
            </a:r>
            <a:r>
              <a:rPr lang="en-US" dirty="0">
                <a:hlinkClick r:id="rId5"/>
              </a:rPr>
              <a:t>http://github.com/variable229/70-535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13127-4E28-4F34-8A39-5220B7854F21}"/>
              </a:ext>
            </a:extLst>
          </p:cNvPr>
          <p:cNvSpPr/>
          <p:nvPr/>
        </p:nvSpPr>
        <p:spPr>
          <a:xfrm>
            <a:off x="263703" y="2321274"/>
            <a:ext cx="4878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Join Skype Meeting</a:t>
            </a:r>
          </a:p>
          <a:p>
            <a:r>
              <a:rPr lang="en-US" dirty="0"/>
              <a:t>https://meet.lync.com/microsoft/trile/GV80K1SM</a:t>
            </a:r>
          </a:p>
          <a:p>
            <a:endParaRPr lang="en-US" dirty="0"/>
          </a:p>
          <a:p>
            <a:r>
              <a:rPr lang="en-US" dirty="0"/>
              <a:t>Join by Phone</a:t>
            </a:r>
          </a:p>
          <a:p>
            <a:r>
              <a:rPr lang="en-US" dirty="0"/>
              <a:t>+13238494874</a:t>
            </a:r>
          </a:p>
          <a:p>
            <a:r>
              <a:rPr lang="en-US" dirty="0"/>
              <a:t>Conference ID: 26629556</a:t>
            </a:r>
          </a:p>
        </p:txBody>
      </p:sp>
    </p:spTree>
    <p:extLst>
      <p:ext uri="{BB962C8B-B14F-4D97-AF65-F5344CB8AC3E}">
        <p14:creationId xmlns:p14="http://schemas.microsoft.com/office/powerpoint/2010/main" val="1263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7C1-55EF-4E69-AB26-D75BE58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365125"/>
            <a:ext cx="1118427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 – Day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5BF08-ADA8-427E-BBD1-129839684A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" y="1390015"/>
            <a:ext cx="3331845" cy="50927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C090-8B50-48FB-8982-706D86D8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972" y="1209014"/>
            <a:ext cx="5995827" cy="48612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6E77BF-B3CA-4414-9BDA-060BA7610657}"/>
              </a:ext>
            </a:extLst>
          </p:cNvPr>
          <p:cNvSpPr/>
          <p:nvPr/>
        </p:nvSpPr>
        <p:spPr>
          <a:xfrm>
            <a:off x="2147645" y="6177606"/>
            <a:ext cx="656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Dallas 70-535 Content Home: </a:t>
            </a:r>
            <a:r>
              <a:rPr lang="en-US" dirty="0">
                <a:hlinkClick r:id="rId5"/>
              </a:rPr>
              <a:t>http://github.com/variable229/70-535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FD1F3-2091-4465-9FC3-BFA735795BD7}"/>
              </a:ext>
            </a:extLst>
          </p:cNvPr>
          <p:cNvSpPr/>
          <p:nvPr/>
        </p:nvSpPr>
        <p:spPr>
          <a:xfrm>
            <a:off x="263703" y="2321274"/>
            <a:ext cx="4878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Join Skype Meeting</a:t>
            </a:r>
          </a:p>
          <a:p>
            <a:r>
              <a:rPr lang="en-US" dirty="0"/>
              <a:t>https://meet.lync.com/microsoft/trile/GV80K1SM</a:t>
            </a:r>
          </a:p>
          <a:p>
            <a:endParaRPr lang="en-US" dirty="0"/>
          </a:p>
          <a:p>
            <a:r>
              <a:rPr lang="en-US" dirty="0"/>
              <a:t>Join by Phone</a:t>
            </a:r>
          </a:p>
          <a:p>
            <a:r>
              <a:rPr lang="en-US" dirty="0"/>
              <a:t>+13238494874</a:t>
            </a:r>
          </a:p>
          <a:p>
            <a:r>
              <a:rPr lang="en-US" dirty="0"/>
              <a:t>Conference ID: 26629556</a:t>
            </a:r>
          </a:p>
        </p:txBody>
      </p:sp>
    </p:spTree>
    <p:extLst>
      <p:ext uri="{BB962C8B-B14F-4D97-AF65-F5344CB8AC3E}">
        <p14:creationId xmlns:p14="http://schemas.microsoft.com/office/powerpoint/2010/main" val="1028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C168-788C-40C4-AB82-EFF07361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Course Evaluation </a:t>
            </a:r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44D4-05C0-4A54-836D-8BEA9C39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Evaluation Link: </a:t>
            </a:r>
            <a:r>
              <a:rPr lang="en-US" u="sng" dirty="0">
                <a:hlinkClick r:id="rId3"/>
              </a:rPr>
              <a:t>https://mtm.cebglobal.com/url/u.aspx?66881229F122240829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156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Architecting Azure Solutions</vt:lpstr>
      <vt:lpstr>Agenda – Day 1</vt:lpstr>
      <vt:lpstr>Agenda – Day 2</vt:lpstr>
      <vt:lpstr>Submit Course Evaluation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Fundementals</dc:title>
  <dc:creator>Tri Le</dc:creator>
  <cp:lastModifiedBy>Tri Le</cp:lastModifiedBy>
  <cp:revision>1</cp:revision>
  <dcterms:created xsi:type="dcterms:W3CDTF">2018-01-31T14:14:52Z</dcterms:created>
  <dcterms:modified xsi:type="dcterms:W3CDTF">2018-02-01T19:05:16Z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trile@microsoft.com</vt:lpwstr>
  </property>
  <property fmtid="{D5CDD505-2E9C-101B-9397-08002B2CF9AE}" pid="5" name="MSIP_Label_f42aa342-8706-4288-bd11-ebb85995028c_SetDate">
    <vt:lpwstr>2018-01-31T14:22:41.7090577Z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