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9" r:id="rId3"/>
    <p:sldId id="262" r:id="rId4"/>
    <p:sldId id="267" r:id="rId5"/>
    <p:sldId id="271" r:id="rId6"/>
    <p:sldId id="272" r:id="rId7"/>
    <p:sldId id="268" r:id="rId8"/>
    <p:sldId id="269" r:id="rId9"/>
    <p:sldId id="270" r:id="rId10"/>
    <p:sldId id="273" r:id="rId11"/>
    <p:sldId id="27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0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167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301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776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273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957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4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2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7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5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07-Jun-16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4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Jill’s Project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Requirements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Constraint, Availability, Security, Maintainability, and Portability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Design Constraint</a:t>
            </a:r>
            <a:r>
              <a:rPr lang="en-US" dirty="0" smtClean="0"/>
              <a:t>: the website shall be Interaction </a:t>
            </a:r>
            <a:r>
              <a:rPr lang="en-US" dirty="0"/>
              <a:t>W</a:t>
            </a:r>
            <a:r>
              <a:rPr lang="en-US" dirty="0" smtClean="0"/>
              <a:t>ebsite</a:t>
            </a:r>
          </a:p>
          <a:p>
            <a:r>
              <a:rPr lang="en-US" u="sng" dirty="0" smtClean="0"/>
              <a:t>Availability</a:t>
            </a:r>
            <a:r>
              <a:rPr lang="en-US" dirty="0" smtClean="0"/>
              <a:t>: the website shall available for the U.S. users</a:t>
            </a:r>
          </a:p>
          <a:p>
            <a:r>
              <a:rPr lang="en-US" u="sng" dirty="0" smtClean="0"/>
              <a:t>Security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website shall have security features for </a:t>
            </a:r>
            <a:r>
              <a:rPr lang="en-US" dirty="0" smtClean="0"/>
              <a:t>the users.</a:t>
            </a:r>
          </a:p>
          <a:p>
            <a:r>
              <a:rPr lang="en-US" u="sng" dirty="0" smtClean="0"/>
              <a:t>Maintainability</a:t>
            </a:r>
            <a:r>
              <a:rPr lang="en-US" dirty="0" smtClean="0"/>
              <a:t>: the code will be well-documented</a:t>
            </a:r>
          </a:p>
          <a:p>
            <a:r>
              <a:rPr lang="en-US" u="sng" dirty="0" smtClean="0"/>
              <a:t>Portability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code used in this </a:t>
            </a:r>
            <a:r>
              <a:rPr lang="en-US" dirty="0" smtClean="0"/>
              <a:t>project shall be portable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23" y="488137"/>
            <a:ext cx="4542571" cy="5860411"/>
          </a:xfrm>
        </p:spPr>
      </p:pic>
    </p:spTree>
    <p:extLst>
      <p:ext uri="{BB962C8B-B14F-4D97-AF65-F5344CB8AC3E}">
        <p14:creationId xmlns:p14="http://schemas.microsoft.com/office/powerpoint/2010/main" val="41741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u="sng" dirty="0" smtClean="0"/>
              <a:t>Purpose</a:t>
            </a:r>
            <a:r>
              <a:rPr lang="en-US" sz="2600" dirty="0" smtClean="0"/>
              <a:t>: </a:t>
            </a:r>
            <a:r>
              <a:rPr lang="en-US" sz="2600" dirty="0"/>
              <a:t>The main objective of this document </a:t>
            </a:r>
            <a:r>
              <a:rPr lang="en-US" sz="2600" dirty="0" smtClean="0"/>
              <a:t>is to create </a:t>
            </a:r>
            <a:r>
              <a:rPr lang="en-US" sz="2600" dirty="0"/>
              <a:t>and manage the layout of TLCP’s website and define its requirements</a:t>
            </a:r>
            <a:r>
              <a:rPr lang="en-US" sz="2600" dirty="0" smtClean="0"/>
              <a:t>.</a:t>
            </a:r>
          </a:p>
          <a:p>
            <a:r>
              <a:rPr lang="en-US" sz="2600" u="sng" dirty="0" smtClean="0"/>
              <a:t>Scope:</a:t>
            </a:r>
            <a:r>
              <a:rPr lang="en-US" sz="2600" dirty="0" smtClean="0"/>
              <a:t> </a:t>
            </a:r>
          </a:p>
          <a:p>
            <a:pPr lvl="1"/>
            <a:r>
              <a:rPr lang="en-US" sz="2200" dirty="0" smtClean="0"/>
              <a:t>The website shall be </a:t>
            </a:r>
            <a:r>
              <a:rPr lang="en-US" sz="2200" dirty="0"/>
              <a:t>easy to navigate. </a:t>
            </a:r>
            <a:endParaRPr lang="en-US" sz="22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website </a:t>
            </a:r>
            <a:r>
              <a:rPr lang="en-US" sz="2200" dirty="0" smtClean="0"/>
              <a:t>shall allow </a:t>
            </a:r>
            <a:r>
              <a:rPr lang="en-US" sz="2200" dirty="0"/>
              <a:t>the users to be familiar of TLCP’s area of expertise and allow the users to contact TLCP to receive services or consultations. </a:t>
            </a:r>
            <a:endParaRPr lang="en-US" sz="2200" dirty="0" smtClean="0"/>
          </a:p>
          <a:p>
            <a:pPr lvl="1"/>
            <a:r>
              <a:rPr lang="en-US" sz="2200" dirty="0" smtClean="0"/>
              <a:t>The TLCP website </a:t>
            </a:r>
            <a:r>
              <a:rPr lang="en-US" sz="2200" dirty="0"/>
              <a:t>shall display its expertise when the users </a:t>
            </a:r>
            <a:r>
              <a:rPr lang="en-US" sz="2200" dirty="0" smtClean="0"/>
              <a:t>access the </a:t>
            </a:r>
            <a:r>
              <a:rPr lang="en-US" sz="2200" dirty="0"/>
              <a:t>website and shall create a belief to the users that TLCP is right IT consultant firm to solve their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Definitions</a:t>
            </a:r>
          </a:p>
          <a:p>
            <a:pPr lvl="1"/>
            <a:r>
              <a:rPr lang="en-US" sz="2400" u="sng" dirty="0" smtClean="0"/>
              <a:t>User</a:t>
            </a:r>
            <a:r>
              <a:rPr lang="en-US" sz="2400" dirty="0" smtClean="0"/>
              <a:t> : </a:t>
            </a:r>
            <a:r>
              <a:rPr lang="en-US" sz="2400" dirty="0"/>
              <a:t>People who access the website and have problems that need to be solved</a:t>
            </a:r>
            <a:r>
              <a:rPr lang="en-US" sz="2400" dirty="0" smtClean="0"/>
              <a:t>.</a:t>
            </a:r>
            <a:endParaRPr lang="en-US" sz="2800" dirty="0" smtClean="0"/>
          </a:p>
          <a:p>
            <a:r>
              <a:rPr lang="en-US" sz="2800" u="sng" dirty="0" smtClean="0"/>
              <a:t>Overview</a:t>
            </a:r>
            <a:r>
              <a:rPr lang="en-US" sz="2800" dirty="0" smtClean="0"/>
              <a:t>: The </a:t>
            </a:r>
            <a:r>
              <a:rPr lang="en-US" sz="2800" dirty="0"/>
              <a:t>remaining section of this SRS describes the functional requirements for TLCP </a:t>
            </a:r>
            <a:r>
              <a:rPr lang="en-US" sz="2800" dirty="0" smtClean="0"/>
              <a:t>website.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77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shall be the first of TLCP website. It shall provide SERVICES, SOLUTION, ABOUT US, and CONTACT US </a:t>
            </a:r>
            <a:r>
              <a:rPr lang="en-US" dirty="0" smtClean="0"/>
              <a:t>features. </a:t>
            </a:r>
            <a:endParaRPr lang="en-US" dirty="0"/>
          </a:p>
          <a:p>
            <a:pPr lvl="1"/>
            <a:r>
              <a:rPr lang="en-US" u="sng" dirty="0"/>
              <a:t>SERVICES</a:t>
            </a:r>
            <a:r>
              <a:rPr lang="en-US" dirty="0"/>
              <a:t>: A list of all services that TLCP </a:t>
            </a:r>
            <a:r>
              <a:rPr lang="en-US" dirty="0" smtClean="0"/>
              <a:t>offer</a:t>
            </a:r>
            <a:r>
              <a:rPr lang="en-US" dirty="0"/>
              <a:t> </a:t>
            </a:r>
          </a:p>
          <a:p>
            <a:pPr lvl="1"/>
            <a:r>
              <a:rPr lang="en-US" u="sng" dirty="0"/>
              <a:t>SOLUTION</a:t>
            </a:r>
            <a:r>
              <a:rPr lang="en-US" dirty="0"/>
              <a:t>: Offer consultation by industries (such as Financial Services and Healthcare</a:t>
            </a:r>
            <a:r>
              <a:rPr lang="en-US" dirty="0" smtClean="0"/>
              <a:t>)</a:t>
            </a:r>
            <a:r>
              <a:rPr lang="en-US" dirty="0"/>
              <a:t> </a:t>
            </a:r>
          </a:p>
          <a:p>
            <a:pPr lvl="1"/>
            <a:r>
              <a:rPr lang="en-US" u="sng" dirty="0"/>
              <a:t>ABOUT US</a:t>
            </a:r>
            <a:r>
              <a:rPr lang="en-US" dirty="0"/>
              <a:t>: Provides history of TLCP and what TLCP </a:t>
            </a:r>
            <a:r>
              <a:rPr lang="en-US" dirty="0" smtClean="0"/>
              <a:t>does</a:t>
            </a:r>
            <a:r>
              <a:rPr lang="en-US" dirty="0"/>
              <a:t> </a:t>
            </a:r>
          </a:p>
          <a:p>
            <a:pPr lvl="1"/>
            <a:r>
              <a:rPr lang="en-US" u="sng" dirty="0"/>
              <a:t>CONTACT US</a:t>
            </a:r>
            <a:r>
              <a:rPr lang="en-US" dirty="0"/>
              <a:t>: </a:t>
            </a:r>
            <a:r>
              <a:rPr lang="en-US" dirty="0" smtClean="0"/>
              <a:t>Allow users to ask </a:t>
            </a:r>
            <a:r>
              <a:rPr lang="en-US" dirty="0"/>
              <a:t>any question or concern and provide TLCP address, email, and phone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System, User, Hardware, Software, and Communication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System Interfaces</a:t>
            </a:r>
            <a:r>
              <a:rPr lang="en-US" dirty="0" smtClean="0"/>
              <a:t> shall be a </a:t>
            </a:r>
            <a:r>
              <a:rPr lang="en-US" dirty="0"/>
              <a:t>web browser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User Interfaces</a:t>
            </a:r>
            <a:r>
              <a:rPr lang="en-US" dirty="0" smtClean="0"/>
              <a:t> shall be this project</a:t>
            </a:r>
          </a:p>
          <a:p>
            <a:r>
              <a:rPr lang="en-US" u="sng" dirty="0" smtClean="0"/>
              <a:t>Hardware Interfaces</a:t>
            </a:r>
            <a:r>
              <a:rPr lang="en-US" dirty="0" smtClean="0"/>
              <a:t>: Mouse and keyboard are required</a:t>
            </a:r>
          </a:p>
          <a:p>
            <a:r>
              <a:rPr lang="en-US" u="sng" dirty="0" smtClean="0"/>
              <a:t>Software Interfaces</a:t>
            </a:r>
            <a:r>
              <a:rPr lang="en-US" dirty="0" smtClean="0"/>
              <a:t> shall be viewed on a web browser </a:t>
            </a:r>
          </a:p>
          <a:p>
            <a:r>
              <a:rPr lang="en-US" u="sng" dirty="0" smtClean="0"/>
              <a:t>Communication Interfaces</a:t>
            </a:r>
            <a:r>
              <a:rPr lang="en-US" dirty="0" smtClean="0"/>
              <a:t>: the project shall use email, phone number, and address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and Site Adaptation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Operations</a:t>
            </a:r>
            <a:r>
              <a:rPr lang="en-US" sz="2800" dirty="0" smtClean="0"/>
              <a:t> will </a:t>
            </a:r>
            <a:r>
              <a:rPr lang="en-US" sz="2800" dirty="0"/>
              <a:t>be when the website is being accessed until the users exited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u="sng" dirty="0" smtClean="0"/>
              <a:t>Site Adaptation Requirement</a:t>
            </a:r>
            <a:r>
              <a:rPr lang="en-US" sz="2800" dirty="0" smtClean="0"/>
              <a:t>: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website shall work on any web browser </a:t>
            </a:r>
            <a:r>
              <a:rPr lang="en-US" sz="2800" dirty="0" smtClean="0"/>
              <a:t>proportionately and correctly.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54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Function / Sitemap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42" y="2680216"/>
            <a:ext cx="8629313" cy="32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projected users of the website are </a:t>
            </a:r>
            <a:r>
              <a:rPr lang="en-US" sz="2800" u="sng" dirty="0"/>
              <a:t>users and current </a:t>
            </a:r>
            <a:r>
              <a:rPr lang="en-US" sz="2800" u="sng" dirty="0" smtClean="0"/>
              <a:t>clients.</a:t>
            </a:r>
            <a:r>
              <a:rPr lang="en-US" sz="2800" dirty="0" smtClean="0"/>
              <a:t> </a:t>
            </a:r>
            <a:r>
              <a:rPr lang="en-US" sz="2800" dirty="0"/>
              <a:t>Users and current </a:t>
            </a:r>
            <a:r>
              <a:rPr lang="en-US" sz="2800" dirty="0" smtClean="0"/>
              <a:t>clients </a:t>
            </a:r>
            <a:r>
              <a:rPr lang="en-US" sz="2800" dirty="0"/>
              <a:t>are assumed to have basic knowledge of computer and Internet browsing.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3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and Function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Constraint:</a:t>
            </a:r>
            <a:r>
              <a:rPr lang="en-US" sz="2800" dirty="0" smtClean="0"/>
              <a:t> </a:t>
            </a:r>
            <a:r>
              <a:rPr lang="en-US" sz="2800" dirty="0" smtClean="0"/>
              <a:t>	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website </a:t>
            </a:r>
            <a:r>
              <a:rPr lang="en-US" dirty="0"/>
              <a:t>shall be able to </a:t>
            </a:r>
            <a:r>
              <a:rPr lang="en-US" dirty="0" smtClean="0"/>
              <a:t>receive users’ </a:t>
            </a:r>
            <a:r>
              <a:rPr lang="en-US" dirty="0"/>
              <a:t>contact information </a:t>
            </a:r>
            <a:r>
              <a:rPr lang="en-US" dirty="0" smtClean="0"/>
              <a:t>when addressing their concerns and when requesting for a service or </a:t>
            </a:r>
            <a:r>
              <a:rPr lang="en-US" dirty="0" smtClean="0"/>
              <a:t>consultation</a:t>
            </a:r>
          </a:p>
          <a:p>
            <a:pPr lvl="1"/>
            <a:r>
              <a:rPr lang="en-US" dirty="0" smtClean="0"/>
              <a:t>The website shall have </a:t>
            </a:r>
            <a:r>
              <a:rPr lang="en-US" smtClean="0"/>
              <a:t>chat feature</a:t>
            </a:r>
            <a:endParaRPr lang="en-US" sz="2400" dirty="0" smtClean="0"/>
          </a:p>
          <a:p>
            <a:r>
              <a:rPr lang="en-US" sz="2800" u="sng" dirty="0" smtClean="0"/>
              <a:t>Function Requirement</a:t>
            </a:r>
            <a:r>
              <a:rPr lang="en-US" sz="2800" dirty="0" smtClean="0"/>
              <a:t>: The website shall let the users to provide their contact information.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54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3333</TotalTime>
  <Words>367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Jill’s Project</vt:lpstr>
      <vt:lpstr>Purpose and Scope</vt:lpstr>
      <vt:lpstr>Definition and Overview</vt:lpstr>
      <vt:lpstr>Product Perspective</vt:lpstr>
      <vt:lpstr>System, User, Hardware, Software, and Communication Interfaces</vt:lpstr>
      <vt:lpstr>Operations and Site Adaptation Requirement</vt:lpstr>
      <vt:lpstr>Product Function / Sitemap</vt:lpstr>
      <vt:lpstr>User Characteristics</vt:lpstr>
      <vt:lpstr>Constraints and Function Requirement</vt:lpstr>
      <vt:lpstr>Design Constraint, Availability, Security, Maintainability, and Portability </vt:lpstr>
      <vt:lpstr>Prototype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Consulting Firm</dc:title>
  <dc:creator>Jill Wijaya</dc:creator>
  <cp:lastModifiedBy>Jill Wijaya</cp:lastModifiedBy>
  <cp:revision>112</cp:revision>
  <dcterms:created xsi:type="dcterms:W3CDTF">2016-04-24T01:54:19Z</dcterms:created>
  <dcterms:modified xsi:type="dcterms:W3CDTF">2016-06-07T18:01:51Z</dcterms:modified>
</cp:coreProperties>
</file>