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A39A-B0E2-419D-9676-9F260CFE2331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FD31-F94A-4363-9883-0DC790E3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3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A39A-B0E2-419D-9676-9F260CFE2331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FD31-F94A-4363-9883-0DC790E3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4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A39A-B0E2-419D-9676-9F260CFE2331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FD31-F94A-4363-9883-0DC790E3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8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A39A-B0E2-419D-9676-9F260CFE2331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FD31-F94A-4363-9883-0DC790E3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7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A39A-B0E2-419D-9676-9F260CFE2331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FD31-F94A-4363-9883-0DC790E3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A39A-B0E2-419D-9676-9F260CFE2331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FD31-F94A-4363-9883-0DC790E3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8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A39A-B0E2-419D-9676-9F260CFE2331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FD31-F94A-4363-9883-0DC790E3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A39A-B0E2-419D-9676-9F260CFE2331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FD31-F94A-4363-9883-0DC790E3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5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A39A-B0E2-419D-9676-9F260CFE2331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FD31-F94A-4363-9883-0DC790E3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9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A39A-B0E2-419D-9676-9F260CFE2331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FD31-F94A-4363-9883-0DC790E3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4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A39A-B0E2-419D-9676-9F260CFE2331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FD31-F94A-4363-9883-0DC790E3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7A39A-B0E2-419D-9676-9F260CFE2331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CFD31-F94A-4363-9883-0DC790E3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4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56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MedVoice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SRS Presentation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3" y="3921125"/>
            <a:ext cx="9144000" cy="2390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awareness application</a:t>
            </a:r>
          </a:p>
          <a:p>
            <a:r>
              <a:rPr lang="en-US" dirty="0" smtClean="0"/>
              <a:t>Peer to Peer connection</a:t>
            </a:r>
          </a:p>
          <a:p>
            <a:r>
              <a:rPr lang="en-US" dirty="0" smtClean="0"/>
              <a:t>Connection to health care professionals</a:t>
            </a:r>
          </a:p>
          <a:p>
            <a:r>
              <a:rPr lang="en-US" dirty="0" smtClean="0"/>
              <a:t>Search up disease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938" y="1999781"/>
            <a:ext cx="4404286" cy="4404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GUI for </a:t>
            </a:r>
            <a:r>
              <a:rPr lang="en-US" dirty="0" err="1" smtClean="0"/>
              <a:t>MedVoice</a:t>
            </a:r>
            <a:r>
              <a:rPr lang="en-US" dirty="0" smtClean="0"/>
              <a:t> </a:t>
            </a:r>
            <a:r>
              <a:rPr lang="en-US" dirty="0" smtClean="0"/>
              <a:t>application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Dashboard</a:t>
            </a:r>
          </a:p>
          <a:p>
            <a:pPr lvl="1"/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Profile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Illness History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Characteristics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807174"/>
              </p:ext>
            </p:extLst>
          </p:nvPr>
        </p:nvGraphicFramePr>
        <p:xfrm>
          <a:off x="2841673" y="1364566"/>
          <a:ext cx="6822831" cy="5331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7414"/>
                <a:gridCol w="4845417"/>
              </a:tblGrid>
              <a:tr h="25388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Class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101555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Care Client (favored)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care client is a user whom had registered for an account with the MedVoice app.  If the care client wants a report, he must pay per each report.  The user shall use an android device to access the app.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15233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Subscribed user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subscribed user is a person whom had registered for an account with the MedVoice app.  The subscribed user had paid a subscription fee.  The subscribed user is allowed to download an unlimited number of reports for free. The subscribed user shall use an android device to access the app.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101555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Caregiver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caregiver is a medical professional who is will provide medical advice and consultation to the user.  The caregiver could access the app through the MedVoice website or the android app. 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50777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Advertiser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Advertiser is a person whom had paid MedVoice to host his ads on the app.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101555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Administrator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 administrator is a person who works for </a:t>
                      </a:r>
                      <a:r>
                        <a:rPr lang="en-US" sz="1200" dirty="0" err="1">
                          <a:effectLst/>
                        </a:rPr>
                        <a:t>MedVoice</a:t>
                      </a:r>
                      <a:r>
                        <a:rPr lang="en-US" sz="1200" dirty="0">
                          <a:effectLst/>
                        </a:rPr>
                        <a:t>.  The administrator monitors the activities on app and ensure that all the users adheres to the terms and condition agreement.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4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Context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127" y="1473931"/>
            <a:ext cx="7642476" cy="522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5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Flow Diagram (DFD)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222" y="1396451"/>
            <a:ext cx="9258698" cy="50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5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Dialog 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12" y="1280818"/>
            <a:ext cx="7729537" cy="547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Assumption and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AS-1 Users are actual people and not robots</a:t>
            </a:r>
          </a:p>
          <a:p>
            <a:r>
              <a:rPr lang="en-US" dirty="0"/>
              <a:t>AS-2 App is well designed and easily navigable </a:t>
            </a:r>
          </a:p>
          <a:p>
            <a:r>
              <a:rPr lang="en-US" dirty="0"/>
              <a:t>AS-3 App have a fast response time</a:t>
            </a:r>
          </a:p>
          <a:p>
            <a:r>
              <a:rPr lang="en-US" dirty="0"/>
              <a:t>DE-1 Servers are able to handle all incoming traffic</a:t>
            </a:r>
          </a:p>
          <a:p>
            <a:r>
              <a:rPr lang="en-US" dirty="0"/>
              <a:t>DE-2 Users have the plugins that are required to watch videos </a:t>
            </a:r>
          </a:p>
          <a:p>
            <a:r>
              <a:rPr lang="en-US" dirty="0"/>
              <a:t>DE-3 Users have internet connection to access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365017"/>
              </p:ext>
            </p:extLst>
          </p:nvPr>
        </p:nvGraphicFramePr>
        <p:xfrm>
          <a:off x="3618962" y="1690690"/>
          <a:ext cx="4816700" cy="50063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8350"/>
                <a:gridCol w="2408350"/>
              </a:tblGrid>
              <a:tr h="1649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ID and Name:</a:t>
                      </a:r>
                      <a:endParaRPr lang="en-US" sz="50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UC-1 Register for an Account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</a:tr>
              <a:tr h="2603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Primary Actor: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Care Client                    Secondary Actor: Care Giver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                                                                  MedVoice app 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</a:tr>
              <a:tr h="3557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Description: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The user shall register for an account on MedVoice application by clicking on the Register button on the MedVoice app.  The user must enter in their email address, username, and a password to register. 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</a:tr>
              <a:tr h="1649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Trigger: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User downloaded MedVoice app and clicked on Register for an account button.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</a:tr>
              <a:tr h="4511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Preconditions: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PRE-1 User must have a valid email address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PRE-2 Username must be available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PRE-3 Password must be at least 8 characters long with numbers or a special character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</a:tr>
              <a:tr h="641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 err="1">
                          <a:effectLst/>
                        </a:rPr>
                        <a:t>Postconditions</a:t>
                      </a:r>
                      <a:r>
                        <a:rPr lang="en-US" sz="500" dirty="0">
                          <a:effectLst/>
                        </a:rPr>
                        <a:t>:</a:t>
                      </a:r>
                      <a:endParaRPr lang="en-US" sz="50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POST-1 MedVoice application system shall send a verification email to the user’s email address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POST-2 The user shall clicked on the verification link in the email to verify their email address and the account shall be made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POST-3 User’s account information shall be stored in the MedVoice system database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</a:tr>
              <a:tr h="641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Normal Flow: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3.0 Register for an Account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1. Click on Register button on MedVoice app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2. Enter a valid Email address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3. Enter a Username that is available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4. Enter a password that is at least 8 characters long with numbers or a special character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</a:tr>
              <a:tr h="7373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Alternative Flow: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3.1 Sign-in to a registered account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1. User with an account shall sign into their account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2. Sign in using either email or username with the correct password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3.2 Register using another app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1. User shall be able to sign in using either his Google+, Facebook, Twitter, or Linkedin account.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2. Sign in using their email and password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</a:tr>
              <a:tr h="6419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Exceptions: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3.0 E1 Invalid Email address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3.0 E2 Username is taken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3.0 E3 Password is not long enough or does not have a number or a special character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3.1 E4 Email address or username is incorrect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3.2 E5 Password is incorrect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</a:tr>
              <a:tr h="1649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Priority: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High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</a:tr>
              <a:tr h="1649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Frequency of Use: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At least hundreds of users a day. 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</a:tr>
              <a:tr h="3557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Other information: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1. If user input the wrong information (email, username, or password) after five failed attempts, the system shall send an email to the user to report that suspicious activity have been detected.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</a:tr>
              <a:tr h="2603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Assumptions: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Assumes user have an email address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Peak usage when application first become available</a:t>
                      </a:r>
                      <a:endParaRPr lang="en-US" sz="500" dirty="0">
                        <a:effectLst/>
                        <a:latin typeface="Times New Roman" panose="02020603050405020304" pitchFamily="18" charset="0"/>
                        <a:ea typeface="PMingLiU"/>
                      </a:endParaRPr>
                    </a:p>
                  </a:txBody>
                  <a:tcPr marL="30230" marR="30230" marT="30230" marB="3023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2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659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PMingLiU</vt:lpstr>
      <vt:lpstr>Times New Roman</vt:lpstr>
      <vt:lpstr>Office Theme</vt:lpstr>
      <vt:lpstr>MedVoice</vt:lpstr>
      <vt:lpstr>Introduction</vt:lpstr>
      <vt:lpstr>Scope</vt:lpstr>
      <vt:lpstr>User Characteristics</vt:lpstr>
      <vt:lpstr>Context Diagram</vt:lpstr>
      <vt:lpstr>Data Flow Diagram (DFD)</vt:lpstr>
      <vt:lpstr>Dialog Diagram</vt:lpstr>
      <vt:lpstr>Assumption and Dependencies</vt:lpstr>
      <vt:lpstr>Use Case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MedVoice</dc:title>
  <dc:creator>dell</dc:creator>
  <cp:lastModifiedBy>dell</cp:lastModifiedBy>
  <cp:revision>9</cp:revision>
  <dcterms:created xsi:type="dcterms:W3CDTF">2015-11-20T08:06:40Z</dcterms:created>
  <dcterms:modified xsi:type="dcterms:W3CDTF">2015-11-20T19:56:45Z</dcterms:modified>
</cp:coreProperties>
</file>