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0" autoAdjust="0"/>
  </p:normalViewPr>
  <p:slideViewPr>
    <p:cSldViewPr>
      <p:cViewPr>
        <p:scale>
          <a:sx n="66" d="100"/>
          <a:sy n="66" d="100"/>
        </p:scale>
        <p:origin x="-1373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AD7-0B8B-43BC-8A95-73805E68AA5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9F9-DAE4-4BD6-9CBB-72F2E9AE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AD7-0B8B-43BC-8A95-73805E68AA5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9F9-DAE4-4BD6-9CBB-72F2E9AE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AD7-0B8B-43BC-8A95-73805E68AA5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9F9-DAE4-4BD6-9CBB-72F2E9AE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AD7-0B8B-43BC-8A95-73805E68AA5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9F9-DAE4-4BD6-9CBB-72F2E9AE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AD7-0B8B-43BC-8A95-73805E68AA5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9F9-DAE4-4BD6-9CBB-72F2E9AE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73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AD7-0B8B-43BC-8A95-73805E68AA5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9F9-DAE4-4BD6-9CBB-72F2E9AE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AD7-0B8B-43BC-8A95-73805E68AA5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9F9-DAE4-4BD6-9CBB-72F2E9AE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7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AD7-0B8B-43BC-8A95-73805E68AA5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9F9-DAE4-4BD6-9CBB-72F2E9AE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6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AD7-0B8B-43BC-8A95-73805E68AA5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9F9-DAE4-4BD6-9CBB-72F2E9AE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AD7-0B8B-43BC-8A95-73805E68AA5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9F9-DAE4-4BD6-9CBB-72F2E9AE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7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AD7-0B8B-43BC-8A95-73805E68AA5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9F9-DAE4-4BD6-9CBB-72F2E9AE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EAD7-0B8B-43BC-8A95-73805E68AA5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69F9-DAE4-4BD6-9CBB-72F2E9AE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8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59200"/>
            <a:ext cx="7854696" cy="1752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Project Report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Nitish </a:t>
            </a:r>
            <a:r>
              <a:rPr lang="en-US" b="1" dirty="0" smtClean="0">
                <a:solidFill>
                  <a:srgbClr val="FFFF00"/>
                </a:solidFill>
              </a:rPr>
              <a:t>Bhardwaj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38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verview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user location data and show a heat map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MySQL database table.</a:t>
            </a:r>
          </a:p>
          <a:p>
            <a:r>
              <a:rPr lang="en-US" dirty="0" smtClean="0"/>
              <a:t>Connect with database using PHP file.</a:t>
            </a:r>
          </a:p>
          <a:p>
            <a:r>
              <a:rPr lang="en-US" dirty="0" smtClean="0"/>
              <a:t>Collect real time </a:t>
            </a:r>
            <a:r>
              <a:rPr lang="en-US" dirty="0" err="1" smtClean="0"/>
              <a:t>geolocation</a:t>
            </a:r>
            <a:r>
              <a:rPr lang="en-US" dirty="0" smtClean="0"/>
              <a:t> data and save it in a database.</a:t>
            </a:r>
          </a:p>
          <a:p>
            <a:r>
              <a:rPr lang="en-US" dirty="0" smtClean="0"/>
              <a:t>Show data on a map.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geofence</a:t>
            </a:r>
            <a:r>
              <a:rPr lang="en-US" dirty="0" smtClean="0"/>
              <a:t> on to a map.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55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"/>
    </mc:Choice>
    <mc:Fallback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Things completed so far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database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289617"/>
            <a:ext cx="6096000" cy="152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06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Connect database to PHP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143001"/>
            <a:ext cx="203596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52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 heat map of data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019800" cy="440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09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geo-fence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599"/>
            <a:ext cx="6096000" cy="444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632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72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Overview</vt:lpstr>
      <vt:lpstr>Steps</vt:lpstr>
      <vt:lpstr>Things completed so far</vt:lpstr>
      <vt:lpstr>Connect database to PHP</vt:lpstr>
      <vt:lpstr>Show heat map of data</vt:lpstr>
      <vt:lpstr>Add geo-fence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nitish bhardwaj</dc:creator>
  <cp:lastModifiedBy>nitish bhardwaj</cp:lastModifiedBy>
  <cp:revision>8</cp:revision>
  <dcterms:created xsi:type="dcterms:W3CDTF">2016-04-08T02:43:03Z</dcterms:created>
  <dcterms:modified xsi:type="dcterms:W3CDTF">2016-04-08T15:23:25Z</dcterms:modified>
</cp:coreProperties>
</file>