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6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AB53726-8227-43CD-9C61-2DD209F95FC2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A774CD-5BF0-42A3-BA0D-5BB47BEE0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CoreLocation/Reference/CLLocationManager_Class/index.html#//apple_ref/occ/instm/CLLocationManager/startUpdatingLocation" TargetMode="External"/><Relationship Id="rId2" Type="http://schemas.openxmlformats.org/officeDocument/2006/relationships/hyperlink" Target="https://developer.apple.com/library/ios/documentation/CoreLocation/Reference/CLLocationManager_Class/index.html#//apple_ref/occ/cl/CLLocationMana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ios/documentation/CoreLocation/Reference/CLLocationManagerDelegate_Protocol/index.html#//apple_ref/occ/intfm/CLLocationManagerDelegate/locationManager:didUpdateLocations: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user’s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Bhardwaj</a:t>
            </a:r>
            <a:endParaRPr lang="en-US" dirty="0" smtClean="0"/>
          </a:p>
          <a:p>
            <a:r>
              <a:rPr lang="en-US" dirty="0" err="1" smtClean="0"/>
              <a:t>MedVoice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smtClean="0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play services location API’s are </a:t>
            </a:r>
            <a:r>
              <a:rPr lang="en-US" dirty="0" err="1" smtClean="0"/>
              <a:t>prefered</a:t>
            </a:r>
            <a:r>
              <a:rPr lang="en-US" dirty="0" smtClean="0"/>
              <a:t> over the android framework location API..</a:t>
            </a:r>
          </a:p>
          <a:p>
            <a:r>
              <a:rPr lang="en-US" dirty="0" smtClean="0"/>
              <a:t>Can either use GPS network provider/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To access the GPS wee need to add a new permission to our manifest 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ACCESS_FINE_LOCATION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Location updates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Location manager </a:t>
            </a:r>
            <a:r>
              <a:rPr lang="en-US" dirty="0" smtClean="0"/>
              <a:t>(gives access to location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requestLocationUpdates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(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)  </a:t>
            </a:r>
            <a:r>
              <a:rPr lang="en-US" dirty="0" smtClean="0">
                <a:sym typeface="Wingdings" pitchFamily="2" charset="2"/>
              </a:rPr>
              <a:t> to get updates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LocationListener</a:t>
            </a:r>
            <a:r>
              <a:rPr lang="en-US" dirty="0" smtClean="0">
                <a:sym typeface="Wingdings" pitchFamily="2" charset="2"/>
              </a:rPr>
              <a:t>   anytime there is an update to the GPS or  			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network provider it gives us options how we 			 want to listen to it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Request User Permission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 must declare  </a:t>
            </a:r>
          </a:p>
          <a:p>
            <a:pPr marL="27432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manifest</a:t>
            </a:r>
            <a:r>
              <a:rPr lang="fr-FR" dirty="0"/>
              <a:t> ... &gt;</a:t>
            </a:r>
            <a:br>
              <a:rPr lang="fr-FR" dirty="0"/>
            </a:br>
            <a:r>
              <a:rPr lang="fr-FR" dirty="0"/>
              <a:t>   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sz="1500" dirty="0">
                <a:solidFill>
                  <a:srgbClr val="00B0F0"/>
                </a:solidFill>
              </a:rPr>
              <a:t>&lt;uses-permission </a:t>
            </a:r>
            <a:r>
              <a:rPr lang="fr-FR" sz="1500" dirty="0" err="1">
                <a:solidFill>
                  <a:srgbClr val="00B0F0"/>
                </a:solidFill>
              </a:rPr>
              <a:t>android:name</a:t>
            </a:r>
            <a:r>
              <a:rPr lang="fr-FR" sz="1500" dirty="0">
                <a:solidFill>
                  <a:srgbClr val="00B0F0"/>
                </a:solidFill>
              </a:rPr>
              <a:t>="</a:t>
            </a:r>
            <a:r>
              <a:rPr lang="fr-FR" sz="1500" dirty="0" err="1">
                <a:solidFill>
                  <a:srgbClr val="00B0F0"/>
                </a:solidFill>
              </a:rPr>
              <a:t>android.permission.ACCESS_FINE_LOCATION</a:t>
            </a:r>
            <a:r>
              <a:rPr lang="fr-FR" sz="1500" dirty="0">
                <a:solidFill>
                  <a:srgbClr val="00B0F0"/>
                </a:solidFill>
              </a:rPr>
              <a:t>" /&gt;</a:t>
            </a:r>
            <a:br>
              <a:rPr lang="fr-FR" sz="1500" dirty="0">
                <a:solidFill>
                  <a:srgbClr val="00B0F0"/>
                </a:solidFill>
              </a:rPr>
            </a:br>
            <a:r>
              <a:rPr lang="fr-FR" dirty="0"/>
              <a:t>    ...</a:t>
            </a:r>
            <a:br>
              <a:rPr lang="fr-FR" dirty="0"/>
            </a:br>
            <a:r>
              <a:rPr lang="fr-FR" dirty="0"/>
              <a:t>&lt;/</a:t>
            </a:r>
            <a:r>
              <a:rPr lang="fr-FR" dirty="0" err="1"/>
              <a:t>manifest</a:t>
            </a:r>
            <a:r>
              <a:rPr lang="fr-FR" dirty="0"/>
              <a:t>&gt;</a:t>
            </a:r>
            <a:endParaRPr lang="en-US" dirty="0" smtClean="0"/>
          </a:p>
          <a:p>
            <a:pPr marL="274320" lvl="1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2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best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good user data while preserving battery life</a:t>
            </a:r>
          </a:p>
          <a:p>
            <a:r>
              <a:rPr lang="en-US" dirty="0" smtClean="0"/>
              <a:t>We must define a consistent model that specifies how our application obtains the user location.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75723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4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smtClean="0"/>
              <a:t>OS</a:t>
            </a:r>
            <a:r>
              <a:rPr lang="en-US" dirty="0" smtClean="0"/>
              <a:t>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app at </a:t>
            </a:r>
            <a:r>
              <a:rPr lang="en-US" b="1" dirty="0" err="1" smtClean="0">
                <a:solidFill>
                  <a:srgbClr val="00B0F0"/>
                </a:solidFill>
              </a:rPr>
              <a:t>CoreLocation.framework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/>
              <a:t>The framework reports the device’s location to your code and, depending on how you configure the service, also provides periodic updates as it receives new or improved data.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Add location-services</a:t>
            </a:r>
            <a:r>
              <a:rPr lang="en-US" dirty="0"/>
              <a:t> string if you require location services in general.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the standard 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Create </a:t>
            </a:r>
            <a:r>
              <a:rPr lang="en-US" dirty="0"/>
              <a:t>an instance of the </a:t>
            </a:r>
            <a:r>
              <a:rPr lang="en-US" dirty="0" err="1">
                <a:hlinkClick r:id="rId2"/>
              </a:rPr>
              <a:t>CLLocationManager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configure </a:t>
            </a:r>
            <a:r>
              <a:rPr lang="en-US" dirty="0"/>
              <a:t>its Accuracy and distance filter.</a:t>
            </a:r>
          </a:p>
          <a:p>
            <a:r>
              <a:rPr lang="en-US" dirty="0"/>
              <a:t>To begin receiving location </a:t>
            </a:r>
            <a:r>
              <a:rPr lang="en-US" dirty="0" smtClean="0"/>
              <a:t>notifications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assign </a:t>
            </a:r>
            <a:r>
              <a:rPr lang="en-US" dirty="0"/>
              <a:t>a delegate to the object and call </a:t>
            </a:r>
            <a:r>
              <a:rPr lang="en-US" dirty="0" smtClean="0"/>
              <a:t>the 	</a:t>
            </a:r>
            <a:r>
              <a:rPr lang="en-US" dirty="0" err="1" smtClean="0">
                <a:hlinkClick r:id="rId3"/>
              </a:rPr>
              <a:t>startUpdatingLocation</a:t>
            </a:r>
            <a:r>
              <a:rPr lang="en-US" dirty="0"/>
              <a:t> method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Receiving Location Data from a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in OS X v10.9 and </a:t>
            </a:r>
            <a:r>
              <a:rPr lang="en-US" dirty="0" err="1"/>
              <a:t>iOS</a:t>
            </a:r>
            <a:r>
              <a:rPr lang="en-US" dirty="0"/>
              <a:t> 6, the location manager reports events to </a:t>
            </a:r>
            <a:r>
              <a:rPr lang="en-US" dirty="0" err="1"/>
              <a:t>the</a:t>
            </a:r>
            <a:r>
              <a:rPr lang="en-US" u="sng" dirty="0" err="1">
                <a:hlinkClick r:id="rId2"/>
              </a:rPr>
              <a:t>locationManager:didUpdateLocations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4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Developers Library. “Getting the User’s Location”</a:t>
            </a:r>
          </a:p>
          <a:p>
            <a:r>
              <a:rPr lang="en-US" dirty="0" smtClean="0"/>
              <a:t>Android Developers. “Location and sensors”</a:t>
            </a:r>
          </a:p>
          <a:p>
            <a:r>
              <a:rPr lang="en-US" sz="2200" dirty="0" smtClean="0"/>
              <a:t>“Android </a:t>
            </a:r>
            <a:r>
              <a:rPr lang="en-US" sz="2200" dirty="0"/>
              <a:t>app Development : Using GPS to find the current location in Android app </a:t>
            </a:r>
            <a:r>
              <a:rPr lang="en-US" sz="2200" dirty="0" smtClean="0"/>
              <a:t>Development”. </a:t>
            </a:r>
            <a:r>
              <a:rPr lang="en-US" sz="2200" dirty="0" smtClean="0">
                <a:hlinkClick r:id="rId2"/>
              </a:rPr>
              <a:t>www.youtube.com</a:t>
            </a:r>
            <a:r>
              <a:rPr lang="en-US" sz="2200" dirty="0" smtClean="0"/>
              <a:t>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</TotalTime>
  <Words>213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How to get user’s Location</vt:lpstr>
      <vt:lpstr>Agenda</vt:lpstr>
      <vt:lpstr>Android platform</vt:lpstr>
      <vt:lpstr>Steps</vt:lpstr>
      <vt:lpstr>Model for best performance</vt:lpstr>
      <vt:lpstr>iOS platform</vt:lpstr>
      <vt:lpstr>Starting the standard Location services</vt:lpstr>
      <vt:lpstr>Receiving Location Data from a Service </vt:lpstr>
      <vt:lpstr>Refrences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user’s Location</dc:title>
  <dc:creator>nitish bhardwaj</dc:creator>
  <cp:lastModifiedBy>nitish bhardwaj</cp:lastModifiedBy>
  <cp:revision>8</cp:revision>
  <dcterms:created xsi:type="dcterms:W3CDTF">2015-12-04T06:04:31Z</dcterms:created>
  <dcterms:modified xsi:type="dcterms:W3CDTF">2015-12-04T07:44:07Z</dcterms:modified>
</cp:coreProperties>
</file>