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03AE8C-6361-46A5-B225-1AC02C0AE89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7C8C32-D121-4D1E-BE8D-78751C303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 design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Bhardwaj</a:t>
            </a:r>
            <a:endParaRPr lang="en-US" dirty="0" smtClean="0"/>
          </a:p>
          <a:p>
            <a:r>
              <a:rPr lang="en-US" dirty="0" err="1" smtClean="0"/>
              <a:t>MedVoice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Architectural Design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Trade study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presentation describes the </a:t>
            </a:r>
            <a:r>
              <a:rPr lang="en-US" dirty="0" smtClean="0"/>
              <a:t>system/</a:t>
            </a:r>
            <a:r>
              <a:rPr lang="en-US" dirty="0" err="1" smtClean="0"/>
              <a:t>Architectual</a:t>
            </a:r>
            <a:r>
              <a:rPr lang="en-US" dirty="0"/>
              <a:t> </a:t>
            </a:r>
            <a:r>
              <a:rPr lang="en-US" dirty="0" smtClean="0"/>
              <a:t>design </a:t>
            </a:r>
            <a:r>
              <a:rPr lang="en-US" dirty="0" smtClean="0"/>
              <a:t>of </a:t>
            </a:r>
            <a:r>
              <a:rPr lang="en-US" dirty="0" err="1" smtClean="0"/>
              <a:t>Medvoice</a:t>
            </a:r>
            <a:r>
              <a:rPr lang="en-US" dirty="0" smtClean="0"/>
              <a:t> app and how to get user location data.</a:t>
            </a:r>
            <a:endParaRPr lang="en-US" dirty="0"/>
          </a:p>
          <a:p>
            <a:pPr lvl="0">
              <a:buClr>
                <a:srgbClr val="93A299"/>
              </a:buClr>
            </a:pPr>
            <a:endParaRPr lang="en-US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</a:rPr>
              <a:t>Scope</a:t>
            </a:r>
            <a:endParaRPr lang="en-US" dirty="0">
              <a:solidFill>
                <a:srgbClr val="292934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Provide possible </a:t>
            </a:r>
            <a:r>
              <a:rPr lang="en-US" dirty="0" smtClean="0"/>
              <a:t>options and solution for our goal.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Product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data collected will be </a:t>
            </a:r>
            <a:r>
              <a:rPr lang="en-US" dirty="0" smtClean="0"/>
              <a:t>display </a:t>
            </a:r>
            <a:r>
              <a:rPr lang="en-US" dirty="0" smtClean="0"/>
              <a:t>on the map and </a:t>
            </a:r>
            <a:r>
              <a:rPr lang="en-US" dirty="0" smtClean="0"/>
              <a:t>will be used to create </a:t>
            </a:r>
            <a:r>
              <a:rPr lang="en-US" dirty="0" smtClean="0"/>
              <a:t>a heat map of similar locations. </a:t>
            </a:r>
          </a:p>
          <a:p>
            <a:pPr lvl="1"/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3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 (MVC)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Separates data layer from presentation layer.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Separation is useful for code reusability and app maintenance.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2131"/>
            <a:ext cx="61531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2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Architectural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322"/>
            <a:ext cx="7924800" cy="313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643265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View: The front end </a:t>
            </a:r>
            <a:r>
              <a:rPr lang="en-US" dirty="0" smtClean="0"/>
              <a:t>graphical</a:t>
            </a:r>
          </a:p>
          <a:p>
            <a:r>
              <a:rPr lang="en-US" dirty="0" smtClean="0"/>
              <a:t>          interface </a:t>
            </a:r>
            <a:r>
              <a:rPr lang="en-US" dirty="0"/>
              <a:t>of the mobile </a:t>
            </a:r>
            <a:endParaRPr lang="en-US" dirty="0" smtClean="0"/>
          </a:p>
          <a:p>
            <a:r>
              <a:rPr lang="en-US" dirty="0" smtClean="0"/>
              <a:t>          application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5618328"/>
            <a:ext cx="3412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The back end database </a:t>
            </a:r>
            <a:endParaRPr lang="en-US" dirty="0" smtClean="0"/>
          </a:p>
          <a:p>
            <a:r>
              <a:rPr lang="en-US" dirty="0" smtClean="0"/>
              <a:t>             hosting </a:t>
            </a:r>
            <a:r>
              <a:rPr lang="en-US" dirty="0"/>
              <a:t>the data </a:t>
            </a:r>
            <a:endParaRPr lang="en-US" dirty="0" smtClean="0"/>
          </a:p>
          <a:p>
            <a:r>
              <a:rPr lang="en-US" dirty="0" smtClean="0"/>
              <a:t>             (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811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Controller: </a:t>
            </a:r>
            <a:r>
              <a:rPr lang="en-US" dirty="0" smtClean="0"/>
              <a:t>PHP </a:t>
            </a:r>
            <a:r>
              <a:rPr lang="en-US" dirty="0"/>
              <a:t>acting as an intermediate process which communicates </a:t>
            </a:r>
            <a:r>
              <a:rPr lang="en-US" dirty="0" smtClean="0"/>
              <a:t>back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and forth with the database and updates information to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We will be using HTML </a:t>
            </a:r>
            <a:r>
              <a:rPr lang="en-US" dirty="0" err="1" smtClean="0"/>
              <a:t>Geolocation</a:t>
            </a:r>
            <a:r>
              <a:rPr lang="en-US" dirty="0" smtClean="0"/>
              <a:t>, Google </a:t>
            </a:r>
            <a:r>
              <a:rPr lang="en-US" dirty="0" smtClean="0"/>
              <a:t>location</a:t>
            </a:r>
            <a:r>
              <a:rPr lang="en-US" dirty="0" smtClean="0"/>
              <a:t> </a:t>
            </a:r>
            <a:r>
              <a:rPr lang="en-US" dirty="0" smtClean="0"/>
              <a:t>services </a:t>
            </a:r>
            <a:r>
              <a:rPr lang="en-US" dirty="0" smtClean="0"/>
              <a:t>API (android </a:t>
            </a:r>
            <a:r>
              <a:rPr lang="en-US" dirty="0" smtClean="0"/>
              <a:t>apps) and core location framework (iOS platform)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display the result in a map, </a:t>
            </a:r>
            <a:r>
              <a:rPr lang="en-US" dirty="0" smtClean="0"/>
              <a:t>we will </a:t>
            </a:r>
            <a:r>
              <a:rPr lang="en-US" dirty="0"/>
              <a:t>need access to a map service, like Google </a:t>
            </a:r>
            <a:r>
              <a:rPr lang="en-US" dirty="0" smtClean="0"/>
              <a:t>Maps/Apple </a:t>
            </a:r>
            <a:r>
              <a:rPr lang="en-US" dirty="0" smtClean="0"/>
              <a:t>maps.</a:t>
            </a:r>
          </a:p>
          <a:p>
            <a:pPr lvl="1"/>
            <a:r>
              <a:rPr lang="en-US" dirty="0" smtClean="0"/>
              <a:t>We will use Google maps Android API and Google maps iOS API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74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user permission. </a:t>
            </a:r>
          </a:p>
          <a:p>
            <a:r>
              <a:rPr lang="en-US" dirty="0" smtClean="0"/>
              <a:t>Frequency of data collected?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Minimum time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Minimum distance</a:t>
            </a:r>
          </a:p>
          <a:p>
            <a:r>
              <a:rPr lang="en-US" dirty="0" smtClean="0"/>
              <a:t>When do we want to start listening?</a:t>
            </a:r>
          </a:p>
          <a:p>
            <a:r>
              <a:rPr lang="en-US" dirty="0" smtClean="0"/>
              <a:t>When do we want to stop listening?</a:t>
            </a:r>
          </a:p>
          <a:p>
            <a:r>
              <a:rPr lang="en-US" dirty="0" smtClean="0"/>
              <a:t>Updates when the app is not in foreground?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Passive and active location receivers.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the best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good user data while preserving battery </a:t>
            </a:r>
            <a:r>
              <a:rPr lang="en-US" dirty="0" smtClean="0"/>
              <a:t>life.</a:t>
            </a:r>
            <a:endParaRPr lang="en-US" dirty="0"/>
          </a:p>
          <a:p>
            <a:r>
              <a:rPr lang="en-US" dirty="0" smtClean="0"/>
              <a:t>Getting best accuracy of location.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4" y="3124200"/>
            <a:ext cx="75533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3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Study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752600"/>
            <a:ext cx="830580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114800"/>
            <a:ext cx="833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location receiver: Get updates even when app is turned off, less battery </a:t>
            </a:r>
          </a:p>
          <a:p>
            <a:r>
              <a:rPr lang="en-US" dirty="0" smtClean="0"/>
              <a:t>		             consumption.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3544</TotalTime>
  <Words>290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Software  design document</vt:lpstr>
      <vt:lpstr>Agenda</vt:lpstr>
      <vt:lpstr>1. Introduction</vt:lpstr>
      <vt:lpstr>Architectural design</vt:lpstr>
      <vt:lpstr>Architectural Design</vt:lpstr>
      <vt:lpstr>Design Rationale</vt:lpstr>
      <vt:lpstr>Requirements</vt:lpstr>
      <vt:lpstr>Model for the best data</vt:lpstr>
      <vt:lpstr>Trade Study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design document</dc:title>
  <dc:creator>nitish bhardwaj</dc:creator>
  <cp:lastModifiedBy>nitish bhardwaj</cp:lastModifiedBy>
  <cp:revision>19</cp:revision>
  <dcterms:created xsi:type="dcterms:W3CDTF">2015-12-18T16:41:52Z</dcterms:created>
  <dcterms:modified xsi:type="dcterms:W3CDTF">2015-12-24T09:05:24Z</dcterms:modified>
</cp:coreProperties>
</file>