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" y="10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0CB472-DAA1-4418-8C23-8FE8E4306D3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3F04EA-EED5-48D4-AE80-5894CED2D8C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59200"/>
            <a:ext cx="7854696" cy="1752600"/>
          </a:xfrm>
        </p:spPr>
        <p:txBody>
          <a:bodyPr/>
          <a:lstStyle/>
          <a:p>
            <a:pPr algn="ctr"/>
            <a:r>
              <a:rPr lang="en-US" sz="3200" dirty="0" smtClean="0"/>
              <a:t>SRS Presentation</a:t>
            </a:r>
          </a:p>
          <a:p>
            <a:pPr algn="ctr"/>
            <a:r>
              <a:rPr lang="en-US" dirty="0" err="1" smtClean="0"/>
              <a:t>Nitish</a:t>
            </a:r>
            <a:r>
              <a:rPr lang="en-US" dirty="0" smtClean="0"/>
              <a:t> </a:t>
            </a:r>
            <a:r>
              <a:rPr lang="en-US" dirty="0" err="1" smtClean="0"/>
              <a:t>Bhardwaj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491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Overall Description</a:t>
            </a:r>
          </a:p>
          <a:p>
            <a:r>
              <a:rPr lang="en-US" dirty="0" smtClean="0"/>
              <a:t>Specific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User interference</a:t>
            </a:r>
            <a:endParaRPr lang="en-US" dirty="0" smtClean="0"/>
          </a:p>
          <a:p>
            <a:r>
              <a:rPr lang="en-US" dirty="0" smtClean="0"/>
              <a:t>App Flowchart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842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presentation talks about the functions, characteristics, data flow hierarchy, and user interference  with the </a:t>
            </a:r>
            <a:r>
              <a:rPr lang="en-US" dirty="0" err="1" smtClean="0"/>
              <a:t>MedVoice</a:t>
            </a:r>
            <a:r>
              <a:rPr lang="en-US" dirty="0" smtClean="0"/>
              <a:t> app.</a:t>
            </a:r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Scope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MedVoice</a:t>
            </a:r>
            <a:r>
              <a:rPr lang="en-US" dirty="0" smtClean="0"/>
              <a:t> promotes healthcare awareness.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uses voice recognition and phones camera to diagnose users with predisposed conditions.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16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2. 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Product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this app will help  users diagnose themselves with predisposed conditions, connect them to their piers, and users with same diagnosis</a:t>
            </a:r>
          </a:p>
          <a:p>
            <a:r>
              <a:rPr lang="en-US" dirty="0" smtClean="0"/>
              <a:t>User Characteristics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user will have to input his/her information to register for the app and do specific things required by the app in order to diagnose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Overall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System should be able to connect to database to retrieve medical history, handle multiple user as a same time, diagnose users in real time, provide information to help users improve their lifestyle</a:t>
            </a:r>
          </a:p>
          <a:p>
            <a:r>
              <a:rPr lang="en-US" dirty="0" smtClean="0"/>
              <a:t>Assumptions and dependencies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App is available on most  mobile platforms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is processed in real time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App is secure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App is running all the time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9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3. 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I</a:t>
            </a:r>
            <a:r>
              <a:rPr lang="en-US" dirty="0" smtClean="0"/>
              <a:t>nterface Requirements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Required screen format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Page layout and content of medical report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Network protocols</a:t>
            </a:r>
          </a:p>
          <a:p>
            <a:r>
              <a:rPr lang="en-US" dirty="0" smtClean="0"/>
              <a:t>Performance Requirements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No. of simultaneous users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Processing power for normal and peak loads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Response time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System priorities for users</a:t>
            </a:r>
          </a:p>
        </p:txBody>
      </p:sp>
    </p:spTree>
    <p:extLst>
      <p:ext uri="{BB962C8B-B14F-4D97-AF65-F5344CB8AC3E}">
        <p14:creationId xmlns:p14="http://schemas.microsoft.com/office/powerpoint/2010/main" val="417618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User interference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47400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14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App Flowchart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1" y="1433029"/>
            <a:ext cx="8714219" cy="489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75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4773</TotalTime>
  <Words>171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PowerPoint Presentation</vt:lpstr>
      <vt:lpstr>Agenda</vt:lpstr>
      <vt:lpstr>1. Introduction</vt:lpstr>
      <vt:lpstr>2. Overall Description</vt:lpstr>
      <vt:lpstr>2. Overall Descriptions</vt:lpstr>
      <vt:lpstr>3. Specific Requirements</vt:lpstr>
      <vt:lpstr>User interference</vt:lpstr>
      <vt:lpstr>App Flowchart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bhardwaj</dc:creator>
  <cp:lastModifiedBy>nitish bhardwaj</cp:lastModifiedBy>
  <cp:revision>12</cp:revision>
  <dcterms:created xsi:type="dcterms:W3CDTF">2015-11-26T07:10:57Z</dcterms:created>
  <dcterms:modified xsi:type="dcterms:W3CDTF">2015-12-04T07:53:21Z</dcterms:modified>
</cp:coreProperties>
</file>