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294" autoAdjust="0"/>
    <p:restoredTop sz="94660"/>
  </p:normalViewPr>
  <p:slideViewPr>
    <p:cSldViewPr snapToGrid="0">
      <p:cViewPr varScale="1">
        <p:scale>
          <a:sx n="80" d="100"/>
          <a:sy n="80" d="100"/>
        </p:scale>
        <p:origin x="12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24" y="8"/>
            <a:ext cx="12191978" cy="4571994"/>
          </a:xfrm>
          <a:custGeom>
            <a:avLst/>
            <a:gdLst/>
            <a:ahLst/>
            <a:cxnLst/>
            <a:rect l="l" t="t" r="r" b="b"/>
            <a:pathLst>
              <a:path w="12191978" h="4571994">
                <a:moveTo>
                  <a:pt x="1" y="4316129"/>
                </a:moveTo>
                <a:lnTo>
                  <a:pt x="255863" y="4571991"/>
                </a:lnTo>
                <a:lnTo>
                  <a:pt x="203619" y="4571991"/>
                </a:lnTo>
                <a:lnTo>
                  <a:pt x="1" y="4368373"/>
                </a:lnTo>
                <a:close/>
                <a:moveTo>
                  <a:pt x="12191973" y="4312831"/>
                </a:moveTo>
                <a:lnTo>
                  <a:pt x="12191972" y="4365076"/>
                </a:lnTo>
                <a:lnTo>
                  <a:pt x="11985055" y="4571992"/>
                </a:lnTo>
                <a:lnTo>
                  <a:pt x="11932811" y="4571993"/>
                </a:lnTo>
                <a:close/>
                <a:moveTo>
                  <a:pt x="11817249" y="4076816"/>
                </a:moveTo>
                <a:lnTo>
                  <a:pt x="11928074" y="4076816"/>
                </a:lnTo>
                <a:lnTo>
                  <a:pt x="11928074" y="4187641"/>
                </a:lnTo>
                <a:lnTo>
                  <a:pt x="11817249" y="4187641"/>
                </a:lnTo>
                <a:close/>
                <a:moveTo>
                  <a:pt x="10766437" y="4076816"/>
                </a:moveTo>
                <a:lnTo>
                  <a:pt x="10877262" y="4076816"/>
                </a:lnTo>
                <a:lnTo>
                  <a:pt x="10877262" y="4187641"/>
                </a:lnTo>
                <a:lnTo>
                  <a:pt x="10766437" y="4187641"/>
                </a:lnTo>
                <a:close/>
                <a:moveTo>
                  <a:pt x="9715629" y="4076816"/>
                </a:moveTo>
                <a:lnTo>
                  <a:pt x="9826454" y="4076816"/>
                </a:lnTo>
                <a:lnTo>
                  <a:pt x="9826454" y="4187641"/>
                </a:lnTo>
                <a:lnTo>
                  <a:pt x="9715629" y="4187641"/>
                </a:lnTo>
                <a:close/>
                <a:moveTo>
                  <a:pt x="8664821" y="4076816"/>
                </a:moveTo>
                <a:lnTo>
                  <a:pt x="8775646" y="4076816"/>
                </a:lnTo>
                <a:lnTo>
                  <a:pt x="8775646" y="4187641"/>
                </a:lnTo>
                <a:lnTo>
                  <a:pt x="8664821" y="4187641"/>
                </a:lnTo>
                <a:close/>
                <a:moveTo>
                  <a:pt x="7614013" y="4076816"/>
                </a:moveTo>
                <a:lnTo>
                  <a:pt x="7724838" y="4076816"/>
                </a:lnTo>
                <a:lnTo>
                  <a:pt x="7724838" y="4187641"/>
                </a:lnTo>
                <a:lnTo>
                  <a:pt x="7614013" y="4187641"/>
                </a:lnTo>
                <a:close/>
                <a:moveTo>
                  <a:pt x="6563205" y="4076816"/>
                </a:moveTo>
                <a:lnTo>
                  <a:pt x="6674030" y="4076816"/>
                </a:lnTo>
                <a:lnTo>
                  <a:pt x="6674030" y="4187641"/>
                </a:lnTo>
                <a:lnTo>
                  <a:pt x="6563205" y="4187641"/>
                </a:lnTo>
                <a:close/>
                <a:moveTo>
                  <a:pt x="5512397" y="4076816"/>
                </a:moveTo>
                <a:lnTo>
                  <a:pt x="5623222" y="4076816"/>
                </a:lnTo>
                <a:lnTo>
                  <a:pt x="5623222" y="4187641"/>
                </a:lnTo>
                <a:lnTo>
                  <a:pt x="5512397" y="4187641"/>
                </a:lnTo>
                <a:close/>
                <a:moveTo>
                  <a:pt x="4461589" y="4076816"/>
                </a:moveTo>
                <a:lnTo>
                  <a:pt x="4572414" y="4076816"/>
                </a:lnTo>
                <a:lnTo>
                  <a:pt x="4572414" y="4187641"/>
                </a:lnTo>
                <a:lnTo>
                  <a:pt x="4461589" y="4187641"/>
                </a:lnTo>
                <a:close/>
                <a:moveTo>
                  <a:pt x="3410782" y="4076816"/>
                </a:moveTo>
                <a:lnTo>
                  <a:pt x="3521608" y="4076816"/>
                </a:lnTo>
                <a:lnTo>
                  <a:pt x="3521608" y="4187641"/>
                </a:lnTo>
                <a:lnTo>
                  <a:pt x="3410782" y="4187641"/>
                </a:lnTo>
                <a:close/>
                <a:moveTo>
                  <a:pt x="2359975" y="4076816"/>
                </a:moveTo>
                <a:lnTo>
                  <a:pt x="2470800" y="4076816"/>
                </a:lnTo>
                <a:lnTo>
                  <a:pt x="2470800" y="4187641"/>
                </a:lnTo>
                <a:lnTo>
                  <a:pt x="2359975" y="4187641"/>
                </a:lnTo>
                <a:close/>
                <a:moveTo>
                  <a:pt x="1309167" y="4076816"/>
                </a:moveTo>
                <a:lnTo>
                  <a:pt x="1419992" y="4076816"/>
                </a:lnTo>
                <a:lnTo>
                  <a:pt x="1419992" y="4187641"/>
                </a:lnTo>
                <a:lnTo>
                  <a:pt x="1309167" y="4187641"/>
                </a:lnTo>
                <a:close/>
                <a:moveTo>
                  <a:pt x="258359" y="4076816"/>
                </a:moveTo>
                <a:lnTo>
                  <a:pt x="369184" y="4076816"/>
                </a:lnTo>
                <a:lnTo>
                  <a:pt x="369184" y="4187641"/>
                </a:lnTo>
                <a:lnTo>
                  <a:pt x="258359" y="4187641"/>
                </a:lnTo>
                <a:close/>
                <a:moveTo>
                  <a:pt x="11291841" y="3551209"/>
                </a:moveTo>
                <a:lnTo>
                  <a:pt x="11402666" y="3551209"/>
                </a:lnTo>
                <a:lnTo>
                  <a:pt x="11402666" y="3662034"/>
                </a:lnTo>
                <a:lnTo>
                  <a:pt x="11291841" y="3662034"/>
                </a:lnTo>
                <a:close/>
                <a:moveTo>
                  <a:pt x="10241033" y="3551209"/>
                </a:moveTo>
                <a:lnTo>
                  <a:pt x="10351858" y="3551209"/>
                </a:lnTo>
                <a:lnTo>
                  <a:pt x="10351858" y="3662034"/>
                </a:lnTo>
                <a:lnTo>
                  <a:pt x="10241033" y="3662034"/>
                </a:lnTo>
                <a:close/>
                <a:moveTo>
                  <a:pt x="9190225" y="3551209"/>
                </a:moveTo>
                <a:lnTo>
                  <a:pt x="9301050" y="3551209"/>
                </a:lnTo>
                <a:lnTo>
                  <a:pt x="9301050" y="3662034"/>
                </a:lnTo>
                <a:lnTo>
                  <a:pt x="9190225" y="3662034"/>
                </a:lnTo>
                <a:close/>
                <a:moveTo>
                  <a:pt x="8139417" y="3551209"/>
                </a:moveTo>
                <a:lnTo>
                  <a:pt x="8250242" y="3551209"/>
                </a:lnTo>
                <a:lnTo>
                  <a:pt x="8250242" y="3662034"/>
                </a:lnTo>
                <a:lnTo>
                  <a:pt x="8139417" y="3662034"/>
                </a:lnTo>
                <a:close/>
                <a:moveTo>
                  <a:pt x="7088609" y="3551209"/>
                </a:moveTo>
                <a:lnTo>
                  <a:pt x="7199434" y="3551209"/>
                </a:lnTo>
                <a:lnTo>
                  <a:pt x="7199434" y="3662034"/>
                </a:lnTo>
                <a:lnTo>
                  <a:pt x="7088609" y="3662034"/>
                </a:lnTo>
                <a:close/>
                <a:moveTo>
                  <a:pt x="6037801" y="3551209"/>
                </a:moveTo>
                <a:lnTo>
                  <a:pt x="6148626" y="3551209"/>
                </a:lnTo>
                <a:lnTo>
                  <a:pt x="6148626" y="3662034"/>
                </a:lnTo>
                <a:lnTo>
                  <a:pt x="6037801" y="3662034"/>
                </a:lnTo>
                <a:close/>
                <a:moveTo>
                  <a:pt x="4986998" y="3551209"/>
                </a:moveTo>
                <a:lnTo>
                  <a:pt x="5097826" y="3551209"/>
                </a:lnTo>
                <a:lnTo>
                  <a:pt x="5097826" y="3662034"/>
                </a:lnTo>
                <a:lnTo>
                  <a:pt x="4986998" y="3662034"/>
                </a:lnTo>
                <a:close/>
                <a:moveTo>
                  <a:pt x="3936196" y="3551209"/>
                </a:moveTo>
                <a:lnTo>
                  <a:pt x="4047020" y="3551209"/>
                </a:lnTo>
                <a:lnTo>
                  <a:pt x="4047020" y="3662034"/>
                </a:lnTo>
                <a:lnTo>
                  <a:pt x="3936196" y="3662034"/>
                </a:lnTo>
                <a:close/>
                <a:moveTo>
                  <a:pt x="2885389" y="3551209"/>
                </a:moveTo>
                <a:lnTo>
                  <a:pt x="2996214" y="3551209"/>
                </a:lnTo>
                <a:lnTo>
                  <a:pt x="2996214" y="3662034"/>
                </a:lnTo>
                <a:lnTo>
                  <a:pt x="2885389" y="3662034"/>
                </a:lnTo>
                <a:close/>
                <a:moveTo>
                  <a:pt x="1834579" y="3551209"/>
                </a:moveTo>
                <a:lnTo>
                  <a:pt x="1945404" y="3551209"/>
                </a:lnTo>
                <a:lnTo>
                  <a:pt x="1945404" y="3662034"/>
                </a:lnTo>
                <a:lnTo>
                  <a:pt x="1834579" y="3662034"/>
                </a:lnTo>
                <a:close/>
                <a:moveTo>
                  <a:pt x="783773" y="3551209"/>
                </a:moveTo>
                <a:lnTo>
                  <a:pt x="894598" y="3551209"/>
                </a:lnTo>
                <a:lnTo>
                  <a:pt x="894598" y="3662034"/>
                </a:lnTo>
                <a:lnTo>
                  <a:pt x="783773" y="3662034"/>
                </a:lnTo>
                <a:close/>
                <a:moveTo>
                  <a:pt x="2942310" y="3107960"/>
                </a:moveTo>
                <a:lnTo>
                  <a:pt x="2470811" y="3579460"/>
                </a:lnTo>
                <a:lnTo>
                  <a:pt x="2470811" y="3634896"/>
                </a:lnTo>
                <a:lnTo>
                  <a:pt x="2942311" y="4106397"/>
                </a:lnTo>
                <a:lnTo>
                  <a:pt x="3410794" y="3637915"/>
                </a:lnTo>
                <a:lnTo>
                  <a:pt x="3410794" y="3576442"/>
                </a:lnTo>
                <a:close/>
                <a:moveTo>
                  <a:pt x="840944" y="3107960"/>
                </a:moveTo>
                <a:lnTo>
                  <a:pt x="369194" y="3579710"/>
                </a:lnTo>
                <a:lnTo>
                  <a:pt x="369194" y="3634648"/>
                </a:lnTo>
                <a:lnTo>
                  <a:pt x="840944" y="4106399"/>
                </a:lnTo>
                <a:lnTo>
                  <a:pt x="1309176" y="3638165"/>
                </a:lnTo>
                <a:lnTo>
                  <a:pt x="1309176" y="3576193"/>
                </a:lnTo>
                <a:close/>
                <a:moveTo>
                  <a:pt x="3992986" y="3107959"/>
                </a:moveTo>
                <a:lnTo>
                  <a:pt x="3521621" y="3579335"/>
                </a:lnTo>
                <a:lnTo>
                  <a:pt x="3521621" y="3635021"/>
                </a:lnTo>
                <a:lnTo>
                  <a:pt x="3992986" y="4106398"/>
                </a:lnTo>
                <a:lnTo>
                  <a:pt x="4461593" y="3637778"/>
                </a:lnTo>
                <a:lnTo>
                  <a:pt x="4461593" y="3576578"/>
                </a:lnTo>
                <a:close/>
                <a:moveTo>
                  <a:pt x="1891624" y="3107959"/>
                </a:moveTo>
                <a:lnTo>
                  <a:pt x="1420001" y="3579584"/>
                </a:lnTo>
                <a:lnTo>
                  <a:pt x="1420001" y="3634774"/>
                </a:lnTo>
                <a:lnTo>
                  <a:pt x="1891623" y="4106397"/>
                </a:lnTo>
                <a:lnTo>
                  <a:pt x="2359987" y="3638040"/>
                </a:lnTo>
                <a:lnTo>
                  <a:pt x="2359987" y="3576315"/>
                </a:lnTo>
                <a:close/>
                <a:moveTo>
                  <a:pt x="8195689" y="3107959"/>
                </a:moveTo>
                <a:lnTo>
                  <a:pt x="7724838" y="3578810"/>
                </a:lnTo>
                <a:lnTo>
                  <a:pt x="7724838" y="3635541"/>
                </a:lnTo>
                <a:lnTo>
                  <a:pt x="8195691" y="4106395"/>
                </a:lnTo>
                <a:lnTo>
                  <a:pt x="8664821" y="3637265"/>
                </a:lnTo>
                <a:lnTo>
                  <a:pt x="8664821" y="3577091"/>
                </a:lnTo>
                <a:close/>
                <a:moveTo>
                  <a:pt x="5043664" y="3107959"/>
                </a:moveTo>
                <a:lnTo>
                  <a:pt x="4572419" y="3579197"/>
                </a:lnTo>
                <a:lnTo>
                  <a:pt x="4572419" y="3635159"/>
                </a:lnTo>
                <a:lnTo>
                  <a:pt x="5043662" y="4106396"/>
                </a:lnTo>
                <a:lnTo>
                  <a:pt x="5512402" y="3637650"/>
                </a:lnTo>
                <a:lnTo>
                  <a:pt x="5512402" y="3576704"/>
                </a:lnTo>
                <a:close/>
                <a:moveTo>
                  <a:pt x="6094326" y="3107958"/>
                </a:moveTo>
                <a:lnTo>
                  <a:pt x="5623226" y="3579070"/>
                </a:lnTo>
                <a:lnTo>
                  <a:pt x="5623226" y="3635285"/>
                </a:lnTo>
                <a:lnTo>
                  <a:pt x="6094326" y="4106397"/>
                </a:lnTo>
                <a:lnTo>
                  <a:pt x="6563205" y="3637518"/>
                </a:lnTo>
                <a:lnTo>
                  <a:pt x="6563205" y="3576837"/>
                </a:lnTo>
                <a:close/>
                <a:moveTo>
                  <a:pt x="9246372" y="3107957"/>
                </a:moveTo>
                <a:lnTo>
                  <a:pt x="8775646" y="3578683"/>
                </a:lnTo>
                <a:lnTo>
                  <a:pt x="8775646" y="3635671"/>
                </a:lnTo>
                <a:lnTo>
                  <a:pt x="9246369" y="4106395"/>
                </a:lnTo>
                <a:lnTo>
                  <a:pt x="9715629" y="3637135"/>
                </a:lnTo>
                <a:lnTo>
                  <a:pt x="9715629" y="3577215"/>
                </a:lnTo>
                <a:close/>
                <a:moveTo>
                  <a:pt x="7145009" y="3107957"/>
                </a:moveTo>
                <a:lnTo>
                  <a:pt x="6674030" y="3578936"/>
                </a:lnTo>
                <a:lnTo>
                  <a:pt x="6674030" y="3635418"/>
                </a:lnTo>
                <a:lnTo>
                  <a:pt x="7145007" y="4106396"/>
                </a:lnTo>
                <a:lnTo>
                  <a:pt x="7614013" y="3637390"/>
                </a:lnTo>
                <a:lnTo>
                  <a:pt x="7614013" y="3576961"/>
                </a:lnTo>
                <a:close/>
                <a:moveTo>
                  <a:pt x="11347734" y="3107957"/>
                </a:moveTo>
                <a:lnTo>
                  <a:pt x="10877262" y="3578428"/>
                </a:lnTo>
                <a:lnTo>
                  <a:pt x="10877262" y="3635922"/>
                </a:lnTo>
                <a:lnTo>
                  <a:pt x="11347735" y="4106396"/>
                </a:lnTo>
                <a:lnTo>
                  <a:pt x="11817249" y="3636882"/>
                </a:lnTo>
                <a:lnTo>
                  <a:pt x="11817249" y="3577472"/>
                </a:lnTo>
                <a:close/>
                <a:moveTo>
                  <a:pt x="10297053" y="3107955"/>
                </a:moveTo>
                <a:lnTo>
                  <a:pt x="9826454" y="3578554"/>
                </a:lnTo>
                <a:lnTo>
                  <a:pt x="9826454" y="3635794"/>
                </a:lnTo>
                <a:lnTo>
                  <a:pt x="10297054" y="4106394"/>
                </a:lnTo>
                <a:lnTo>
                  <a:pt x="10766437" y="3637011"/>
                </a:lnTo>
                <a:lnTo>
                  <a:pt x="10766437" y="3577339"/>
                </a:lnTo>
                <a:close/>
                <a:moveTo>
                  <a:pt x="11817249" y="3027334"/>
                </a:moveTo>
                <a:lnTo>
                  <a:pt x="11928074" y="3027334"/>
                </a:lnTo>
                <a:lnTo>
                  <a:pt x="11928074" y="3138159"/>
                </a:lnTo>
                <a:lnTo>
                  <a:pt x="11817249" y="3138159"/>
                </a:lnTo>
                <a:close/>
                <a:moveTo>
                  <a:pt x="10766437" y="3027334"/>
                </a:moveTo>
                <a:lnTo>
                  <a:pt x="10877262" y="3027334"/>
                </a:lnTo>
                <a:lnTo>
                  <a:pt x="10877262" y="3138159"/>
                </a:lnTo>
                <a:lnTo>
                  <a:pt x="10766437" y="3138159"/>
                </a:lnTo>
                <a:close/>
                <a:moveTo>
                  <a:pt x="9715629" y="3027334"/>
                </a:moveTo>
                <a:lnTo>
                  <a:pt x="9826454" y="3027334"/>
                </a:lnTo>
                <a:lnTo>
                  <a:pt x="9826454" y="3138159"/>
                </a:lnTo>
                <a:lnTo>
                  <a:pt x="9715629" y="3138159"/>
                </a:lnTo>
                <a:close/>
                <a:moveTo>
                  <a:pt x="8664821" y="3027334"/>
                </a:moveTo>
                <a:lnTo>
                  <a:pt x="8775646" y="3027334"/>
                </a:lnTo>
                <a:lnTo>
                  <a:pt x="8775646" y="3138159"/>
                </a:lnTo>
                <a:lnTo>
                  <a:pt x="8664821" y="3138159"/>
                </a:lnTo>
                <a:close/>
                <a:moveTo>
                  <a:pt x="7614013" y="3027334"/>
                </a:moveTo>
                <a:lnTo>
                  <a:pt x="7724838" y="3027334"/>
                </a:lnTo>
                <a:lnTo>
                  <a:pt x="7724838" y="3138159"/>
                </a:lnTo>
                <a:lnTo>
                  <a:pt x="7614013" y="3138159"/>
                </a:lnTo>
                <a:close/>
                <a:moveTo>
                  <a:pt x="6563205" y="3027334"/>
                </a:moveTo>
                <a:lnTo>
                  <a:pt x="6674030" y="3027334"/>
                </a:lnTo>
                <a:lnTo>
                  <a:pt x="6674030" y="3138159"/>
                </a:lnTo>
                <a:lnTo>
                  <a:pt x="6563205" y="3138159"/>
                </a:lnTo>
                <a:close/>
                <a:moveTo>
                  <a:pt x="5512400" y="3027334"/>
                </a:moveTo>
                <a:lnTo>
                  <a:pt x="5623225" y="3027334"/>
                </a:lnTo>
                <a:lnTo>
                  <a:pt x="5623225" y="3138159"/>
                </a:lnTo>
                <a:lnTo>
                  <a:pt x="5512400" y="3138159"/>
                </a:lnTo>
                <a:close/>
                <a:moveTo>
                  <a:pt x="4461592" y="3027334"/>
                </a:moveTo>
                <a:lnTo>
                  <a:pt x="4572417" y="3027334"/>
                </a:lnTo>
                <a:lnTo>
                  <a:pt x="4572417" y="3138159"/>
                </a:lnTo>
                <a:lnTo>
                  <a:pt x="4461592" y="3138159"/>
                </a:lnTo>
                <a:close/>
                <a:moveTo>
                  <a:pt x="3410790" y="3027334"/>
                </a:moveTo>
                <a:lnTo>
                  <a:pt x="3521616" y="3027334"/>
                </a:lnTo>
                <a:lnTo>
                  <a:pt x="3521616" y="3138159"/>
                </a:lnTo>
                <a:lnTo>
                  <a:pt x="3410790" y="3138159"/>
                </a:lnTo>
                <a:close/>
                <a:moveTo>
                  <a:pt x="2359982" y="3027334"/>
                </a:moveTo>
                <a:lnTo>
                  <a:pt x="2470807" y="3027334"/>
                </a:lnTo>
                <a:lnTo>
                  <a:pt x="2470807" y="3138159"/>
                </a:lnTo>
                <a:lnTo>
                  <a:pt x="2359982" y="3138159"/>
                </a:lnTo>
                <a:close/>
                <a:moveTo>
                  <a:pt x="1309173" y="3027334"/>
                </a:moveTo>
                <a:lnTo>
                  <a:pt x="1419997" y="3027334"/>
                </a:lnTo>
                <a:lnTo>
                  <a:pt x="1419997" y="3138159"/>
                </a:lnTo>
                <a:lnTo>
                  <a:pt x="1309173" y="3138159"/>
                </a:lnTo>
                <a:close/>
                <a:moveTo>
                  <a:pt x="258365" y="3027334"/>
                </a:moveTo>
                <a:lnTo>
                  <a:pt x="369190" y="3027334"/>
                </a:lnTo>
                <a:lnTo>
                  <a:pt x="369190" y="3138159"/>
                </a:lnTo>
                <a:lnTo>
                  <a:pt x="258365" y="3138159"/>
                </a:lnTo>
                <a:close/>
                <a:moveTo>
                  <a:pt x="10794114" y="2610895"/>
                </a:moveTo>
                <a:lnTo>
                  <a:pt x="10323174" y="3081834"/>
                </a:lnTo>
                <a:lnTo>
                  <a:pt x="10792548" y="3551209"/>
                </a:lnTo>
                <a:lnTo>
                  <a:pt x="10852239" y="3551209"/>
                </a:lnTo>
                <a:lnTo>
                  <a:pt x="11321612" y="3081835"/>
                </a:lnTo>
                <a:lnTo>
                  <a:pt x="10850672" y="2610895"/>
                </a:lnTo>
                <a:close/>
                <a:moveTo>
                  <a:pt x="9743434" y="2610895"/>
                </a:moveTo>
                <a:lnTo>
                  <a:pt x="9272494" y="3081834"/>
                </a:lnTo>
                <a:lnTo>
                  <a:pt x="9741869" y="3551209"/>
                </a:lnTo>
                <a:lnTo>
                  <a:pt x="9801555" y="3551209"/>
                </a:lnTo>
                <a:lnTo>
                  <a:pt x="10270931" y="3081833"/>
                </a:lnTo>
                <a:lnTo>
                  <a:pt x="9799992" y="2610895"/>
                </a:lnTo>
                <a:close/>
                <a:moveTo>
                  <a:pt x="8692754" y="2610895"/>
                </a:moveTo>
                <a:lnTo>
                  <a:pt x="8221811" y="3081837"/>
                </a:lnTo>
                <a:lnTo>
                  <a:pt x="8691183" y="3551209"/>
                </a:lnTo>
                <a:lnTo>
                  <a:pt x="8750876" y="3551209"/>
                </a:lnTo>
                <a:lnTo>
                  <a:pt x="9220250" y="3081835"/>
                </a:lnTo>
                <a:lnTo>
                  <a:pt x="8749310" y="2610895"/>
                </a:lnTo>
                <a:close/>
                <a:moveTo>
                  <a:pt x="7642070" y="2610895"/>
                </a:moveTo>
                <a:lnTo>
                  <a:pt x="7171131" y="3081835"/>
                </a:lnTo>
                <a:lnTo>
                  <a:pt x="7640505" y="3551209"/>
                </a:lnTo>
                <a:lnTo>
                  <a:pt x="7700194" y="3551209"/>
                </a:lnTo>
                <a:lnTo>
                  <a:pt x="8169567" y="3081836"/>
                </a:lnTo>
                <a:lnTo>
                  <a:pt x="7698625" y="2610895"/>
                </a:lnTo>
                <a:close/>
                <a:moveTo>
                  <a:pt x="6591389" y="2610895"/>
                </a:moveTo>
                <a:lnTo>
                  <a:pt x="6120448" y="3081836"/>
                </a:lnTo>
                <a:lnTo>
                  <a:pt x="6589820" y="3551209"/>
                </a:lnTo>
                <a:lnTo>
                  <a:pt x="6649514" y="3551209"/>
                </a:lnTo>
                <a:lnTo>
                  <a:pt x="7118887" y="3081836"/>
                </a:lnTo>
                <a:lnTo>
                  <a:pt x="6647947" y="2610895"/>
                </a:lnTo>
                <a:close/>
                <a:moveTo>
                  <a:pt x="5540722" y="2610895"/>
                </a:moveTo>
                <a:lnTo>
                  <a:pt x="5069790" y="3081837"/>
                </a:lnTo>
                <a:lnTo>
                  <a:pt x="5539152" y="3551209"/>
                </a:lnTo>
                <a:lnTo>
                  <a:pt x="5598843" y="3551209"/>
                </a:lnTo>
                <a:lnTo>
                  <a:pt x="6068204" y="3081836"/>
                </a:lnTo>
                <a:lnTo>
                  <a:pt x="5597274" y="2610895"/>
                </a:lnTo>
                <a:close/>
                <a:moveTo>
                  <a:pt x="4490039" y="2610895"/>
                </a:moveTo>
                <a:lnTo>
                  <a:pt x="4019108" y="3081837"/>
                </a:lnTo>
                <a:lnTo>
                  <a:pt x="4488467" y="3551209"/>
                </a:lnTo>
                <a:lnTo>
                  <a:pt x="4548162" y="3551209"/>
                </a:lnTo>
                <a:lnTo>
                  <a:pt x="5017539" y="3081837"/>
                </a:lnTo>
                <a:lnTo>
                  <a:pt x="4546591" y="2610895"/>
                </a:lnTo>
                <a:close/>
                <a:moveTo>
                  <a:pt x="3439377" y="2610895"/>
                </a:moveTo>
                <a:lnTo>
                  <a:pt x="2968431" y="3081838"/>
                </a:lnTo>
                <a:lnTo>
                  <a:pt x="3437805" y="3551209"/>
                </a:lnTo>
                <a:lnTo>
                  <a:pt x="3497502" y="3551209"/>
                </a:lnTo>
                <a:lnTo>
                  <a:pt x="3966864" y="3081837"/>
                </a:lnTo>
                <a:lnTo>
                  <a:pt x="3495931" y="2610895"/>
                </a:lnTo>
                <a:close/>
                <a:moveTo>
                  <a:pt x="2388695" y="2610895"/>
                </a:moveTo>
                <a:lnTo>
                  <a:pt x="1917746" y="3081837"/>
                </a:lnTo>
                <a:lnTo>
                  <a:pt x="2387125" y="3551209"/>
                </a:lnTo>
                <a:lnTo>
                  <a:pt x="2446819" y="3551209"/>
                </a:lnTo>
                <a:lnTo>
                  <a:pt x="2916188" y="3081838"/>
                </a:lnTo>
                <a:lnTo>
                  <a:pt x="2445246" y="2610895"/>
                </a:lnTo>
                <a:close/>
                <a:moveTo>
                  <a:pt x="1338007" y="2610895"/>
                </a:moveTo>
                <a:lnTo>
                  <a:pt x="867066" y="3081838"/>
                </a:lnTo>
                <a:lnTo>
                  <a:pt x="1336436" y="3551209"/>
                </a:lnTo>
                <a:lnTo>
                  <a:pt x="1396132" y="3551209"/>
                </a:lnTo>
                <a:lnTo>
                  <a:pt x="1865502" y="3081837"/>
                </a:lnTo>
                <a:lnTo>
                  <a:pt x="1394561" y="2610895"/>
                </a:lnTo>
                <a:close/>
                <a:moveTo>
                  <a:pt x="11291841" y="2500070"/>
                </a:moveTo>
                <a:lnTo>
                  <a:pt x="11402666" y="2500070"/>
                </a:lnTo>
                <a:lnTo>
                  <a:pt x="11402666" y="2610895"/>
                </a:lnTo>
                <a:lnTo>
                  <a:pt x="11291841" y="2610895"/>
                </a:lnTo>
                <a:close/>
                <a:moveTo>
                  <a:pt x="10241033" y="2500070"/>
                </a:moveTo>
                <a:lnTo>
                  <a:pt x="10351858" y="2500070"/>
                </a:lnTo>
                <a:lnTo>
                  <a:pt x="10351858" y="2610895"/>
                </a:lnTo>
                <a:lnTo>
                  <a:pt x="10241033" y="2610895"/>
                </a:lnTo>
                <a:close/>
                <a:moveTo>
                  <a:pt x="9190225" y="2500070"/>
                </a:moveTo>
                <a:lnTo>
                  <a:pt x="9301050" y="2500070"/>
                </a:lnTo>
                <a:lnTo>
                  <a:pt x="9301050" y="2610895"/>
                </a:lnTo>
                <a:lnTo>
                  <a:pt x="9190225" y="2610895"/>
                </a:lnTo>
                <a:close/>
                <a:moveTo>
                  <a:pt x="8139417" y="2500070"/>
                </a:moveTo>
                <a:lnTo>
                  <a:pt x="8250242" y="2500070"/>
                </a:lnTo>
                <a:lnTo>
                  <a:pt x="8250242" y="2610895"/>
                </a:lnTo>
                <a:lnTo>
                  <a:pt x="8139417" y="2610895"/>
                </a:lnTo>
                <a:close/>
                <a:moveTo>
                  <a:pt x="7088609" y="2500070"/>
                </a:moveTo>
                <a:lnTo>
                  <a:pt x="7199434" y="2500070"/>
                </a:lnTo>
                <a:lnTo>
                  <a:pt x="7199434" y="2610895"/>
                </a:lnTo>
                <a:lnTo>
                  <a:pt x="7088609" y="2610895"/>
                </a:lnTo>
                <a:close/>
                <a:moveTo>
                  <a:pt x="6037801" y="2500070"/>
                </a:moveTo>
                <a:lnTo>
                  <a:pt x="6148626" y="2500070"/>
                </a:lnTo>
                <a:lnTo>
                  <a:pt x="6148626" y="2610895"/>
                </a:lnTo>
                <a:lnTo>
                  <a:pt x="6037801" y="2610895"/>
                </a:lnTo>
                <a:close/>
                <a:moveTo>
                  <a:pt x="4987000" y="2500070"/>
                </a:moveTo>
                <a:lnTo>
                  <a:pt x="5097829" y="2500070"/>
                </a:lnTo>
                <a:lnTo>
                  <a:pt x="5097829" y="2610895"/>
                </a:lnTo>
                <a:lnTo>
                  <a:pt x="4987000" y="2610895"/>
                </a:lnTo>
                <a:close/>
                <a:moveTo>
                  <a:pt x="3936200" y="2500070"/>
                </a:moveTo>
                <a:lnTo>
                  <a:pt x="4047024" y="2500070"/>
                </a:lnTo>
                <a:lnTo>
                  <a:pt x="4047024" y="2610895"/>
                </a:lnTo>
                <a:lnTo>
                  <a:pt x="3936200" y="2610895"/>
                </a:lnTo>
                <a:close/>
                <a:moveTo>
                  <a:pt x="2885393" y="2500070"/>
                </a:moveTo>
                <a:lnTo>
                  <a:pt x="2996218" y="2500070"/>
                </a:lnTo>
                <a:lnTo>
                  <a:pt x="2996218" y="2610895"/>
                </a:lnTo>
                <a:lnTo>
                  <a:pt x="2885393" y="2610895"/>
                </a:lnTo>
                <a:close/>
                <a:moveTo>
                  <a:pt x="1834583" y="2500070"/>
                </a:moveTo>
                <a:lnTo>
                  <a:pt x="1945408" y="2500070"/>
                </a:lnTo>
                <a:lnTo>
                  <a:pt x="1945408" y="2610895"/>
                </a:lnTo>
                <a:lnTo>
                  <a:pt x="1834583" y="2610895"/>
                </a:lnTo>
                <a:close/>
                <a:moveTo>
                  <a:pt x="783777" y="2500070"/>
                </a:moveTo>
                <a:lnTo>
                  <a:pt x="894602" y="2500070"/>
                </a:lnTo>
                <a:lnTo>
                  <a:pt x="894602" y="2610895"/>
                </a:lnTo>
                <a:lnTo>
                  <a:pt x="783777" y="2610895"/>
                </a:lnTo>
                <a:close/>
                <a:moveTo>
                  <a:pt x="1891623" y="2057291"/>
                </a:moveTo>
                <a:lnTo>
                  <a:pt x="1420005" y="2528898"/>
                </a:lnTo>
                <a:lnTo>
                  <a:pt x="1420005" y="2584095"/>
                </a:lnTo>
                <a:lnTo>
                  <a:pt x="1891624" y="3055715"/>
                </a:lnTo>
                <a:lnTo>
                  <a:pt x="2359991" y="2587356"/>
                </a:lnTo>
                <a:lnTo>
                  <a:pt x="2359991" y="2525640"/>
                </a:lnTo>
                <a:close/>
                <a:moveTo>
                  <a:pt x="2942310" y="2057291"/>
                </a:moveTo>
                <a:lnTo>
                  <a:pt x="2470816" y="2528774"/>
                </a:lnTo>
                <a:lnTo>
                  <a:pt x="2470816" y="2584221"/>
                </a:lnTo>
                <a:lnTo>
                  <a:pt x="2942310" y="3055716"/>
                </a:lnTo>
                <a:lnTo>
                  <a:pt x="3410799" y="2587229"/>
                </a:lnTo>
                <a:lnTo>
                  <a:pt x="3410799" y="2525765"/>
                </a:lnTo>
                <a:close/>
                <a:moveTo>
                  <a:pt x="3992986" y="2057290"/>
                </a:moveTo>
                <a:lnTo>
                  <a:pt x="3521627" y="2528649"/>
                </a:lnTo>
                <a:lnTo>
                  <a:pt x="3521627" y="2584345"/>
                </a:lnTo>
                <a:lnTo>
                  <a:pt x="3992986" y="3055715"/>
                </a:lnTo>
                <a:lnTo>
                  <a:pt x="4461596" y="2587094"/>
                </a:lnTo>
                <a:lnTo>
                  <a:pt x="4461596" y="2525899"/>
                </a:lnTo>
                <a:close/>
                <a:moveTo>
                  <a:pt x="840944" y="2057289"/>
                </a:moveTo>
                <a:lnTo>
                  <a:pt x="369198" y="2529024"/>
                </a:lnTo>
                <a:lnTo>
                  <a:pt x="369198" y="2583969"/>
                </a:lnTo>
                <a:lnTo>
                  <a:pt x="840944" y="3055716"/>
                </a:lnTo>
                <a:lnTo>
                  <a:pt x="1309180" y="2587479"/>
                </a:lnTo>
                <a:lnTo>
                  <a:pt x="1309180" y="2525514"/>
                </a:lnTo>
                <a:close/>
                <a:moveTo>
                  <a:pt x="7145007" y="2057289"/>
                </a:moveTo>
                <a:lnTo>
                  <a:pt x="6674030" y="2528255"/>
                </a:lnTo>
                <a:lnTo>
                  <a:pt x="6674030" y="2584733"/>
                </a:lnTo>
                <a:lnTo>
                  <a:pt x="7145010" y="3055713"/>
                </a:lnTo>
                <a:lnTo>
                  <a:pt x="7614013" y="2586710"/>
                </a:lnTo>
                <a:lnTo>
                  <a:pt x="7614013" y="2526283"/>
                </a:lnTo>
                <a:close/>
                <a:moveTo>
                  <a:pt x="5043664" y="2057289"/>
                </a:moveTo>
                <a:lnTo>
                  <a:pt x="4572421" y="2528513"/>
                </a:lnTo>
                <a:lnTo>
                  <a:pt x="4572421" y="2584480"/>
                </a:lnTo>
                <a:lnTo>
                  <a:pt x="5043664" y="3055715"/>
                </a:lnTo>
                <a:lnTo>
                  <a:pt x="5512404" y="2586968"/>
                </a:lnTo>
                <a:lnTo>
                  <a:pt x="5512404" y="2526024"/>
                </a:lnTo>
                <a:close/>
                <a:moveTo>
                  <a:pt x="10297053" y="2057288"/>
                </a:moveTo>
                <a:lnTo>
                  <a:pt x="9826454" y="2527875"/>
                </a:lnTo>
                <a:lnTo>
                  <a:pt x="9826454" y="2585115"/>
                </a:lnTo>
                <a:lnTo>
                  <a:pt x="10297052" y="3055713"/>
                </a:lnTo>
                <a:lnTo>
                  <a:pt x="10766437" y="2586328"/>
                </a:lnTo>
                <a:lnTo>
                  <a:pt x="10766437" y="2526660"/>
                </a:lnTo>
                <a:close/>
                <a:moveTo>
                  <a:pt x="9246373" y="2057288"/>
                </a:moveTo>
                <a:lnTo>
                  <a:pt x="8775646" y="2528002"/>
                </a:lnTo>
                <a:lnTo>
                  <a:pt x="8775646" y="2584986"/>
                </a:lnTo>
                <a:lnTo>
                  <a:pt x="9246373" y="3055713"/>
                </a:lnTo>
                <a:lnTo>
                  <a:pt x="9715629" y="2586457"/>
                </a:lnTo>
                <a:lnTo>
                  <a:pt x="9715629" y="2526532"/>
                </a:lnTo>
                <a:close/>
                <a:moveTo>
                  <a:pt x="8195690" y="2057288"/>
                </a:moveTo>
                <a:lnTo>
                  <a:pt x="7724838" y="2528128"/>
                </a:lnTo>
                <a:lnTo>
                  <a:pt x="7724838" y="2584864"/>
                </a:lnTo>
                <a:lnTo>
                  <a:pt x="8195689" y="3055714"/>
                </a:lnTo>
                <a:lnTo>
                  <a:pt x="8664821" y="2586582"/>
                </a:lnTo>
                <a:lnTo>
                  <a:pt x="8664821" y="2526406"/>
                </a:lnTo>
                <a:close/>
                <a:moveTo>
                  <a:pt x="6094328" y="2057287"/>
                </a:moveTo>
                <a:lnTo>
                  <a:pt x="5623228" y="2528386"/>
                </a:lnTo>
                <a:lnTo>
                  <a:pt x="5623228" y="2584606"/>
                </a:lnTo>
                <a:lnTo>
                  <a:pt x="6094325" y="3055714"/>
                </a:lnTo>
                <a:lnTo>
                  <a:pt x="6563205" y="2586835"/>
                </a:lnTo>
                <a:lnTo>
                  <a:pt x="6563205" y="2526153"/>
                </a:lnTo>
                <a:close/>
                <a:moveTo>
                  <a:pt x="11347736" y="2057286"/>
                </a:moveTo>
                <a:lnTo>
                  <a:pt x="10877262" y="2527747"/>
                </a:lnTo>
                <a:lnTo>
                  <a:pt x="10877262" y="2585241"/>
                </a:lnTo>
                <a:lnTo>
                  <a:pt x="11347734" y="3055713"/>
                </a:lnTo>
                <a:lnTo>
                  <a:pt x="11817249" y="2586199"/>
                </a:lnTo>
                <a:lnTo>
                  <a:pt x="11817249" y="2526787"/>
                </a:lnTo>
                <a:close/>
                <a:moveTo>
                  <a:pt x="258363" y="1973449"/>
                </a:moveTo>
                <a:lnTo>
                  <a:pt x="369188" y="1973449"/>
                </a:lnTo>
                <a:lnTo>
                  <a:pt x="369188" y="2084274"/>
                </a:lnTo>
                <a:lnTo>
                  <a:pt x="258363" y="2084274"/>
                </a:lnTo>
                <a:close/>
                <a:moveTo>
                  <a:pt x="2359980" y="1973449"/>
                </a:moveTo>
                <a:lnTo>
                  <a:pt x="2470805" y="1973449"/>
                </a:lnTo>
                <a:lnTo>
                  <a:pt x="2470805" y="2084274"/>
                </a:lnTo>
                <a:lnTo>
                  <a:pt x="2359980" y="2084274"/>
                </a:lnTo>
                <a:close/>
                <a:moveTo>
                  <a:pt x="1309171" y="1973449"/>
                </a:moveTo>
                <a:lnTo>
                  <a:pt x="1419995" y="1973449"/>
                </a:lnTo>
                <a:lnTo>
                  <a:pt x="1419995" y="2084274"/>
                </a:lnTo>
                <a:lnTo>
                  <a:pt x="1309171" y="2084274"/>
                </a:lnTo>
                <a:close/>
                <a:moveTo>
                  <a:pt x="4461591" y="1973448"/>
                </a:moveTo>
                <a:lnTo>
                  <a:pt x="4572416" y="1973448"/>
                </a:lnTo>
                <a:lnTo>
                  <a:pt x="4572416" y="2084273"/>
                </a:lnTo>
                <a:lnTo>
                  <a:pt x="4461591" y="2084273"/>
                </a:lnTo>
                <a:close/>
                <a:moveTo>
                  <a:pt x="3410788" y="1973448"/>
                </a:moveTo>
                <a:lnTo>
                  <a:pt x="3521614" y="1973448"/>
                </a:lnTo>
                <a:lnTo>
                  <a:pt x="3521614" y="2084273"/>
                </a:lnTo>
                <a:lnTo>
                  <a:pt x="3410788" y="2084273"/>
                </a:lnTo>
                <a:close/>
                <a:moveTo>
                  <a:pt x="6563205" y="1973448"/>
                </a:moveTo>
                <a:lnTo>
                  <a:pt x="6674030" y="1973448"/>
                </a:lnTo>
                <a:lnTo>
                  <a:pt x="6674030" y="2084273"/>
                </a:lnTo>
                <a:lnTo>
                  <a:pt x="6563205" y="2084273"/>
                </a:lnTo>
                <a:close/>
                <a:moveTo>
                  <a:pt x="5512399" y="1973448"/>
                </a:moveTo>
                <a:lnTo>
                  <a:pt x="5623224" y="1973448"/>
                </a:lnTo>
                <a:lnTo>
                  <a:pt x="5623224" y="2084273"/>
                </a:lnTo>
                <a:lnTo>
                  <a:pt x="5512399" y="2084273"/>
                </a:lnTo>
                <a:close/>
                <a:moveTo>
                  <a:pt x="7614013" y="1973448"/>
                </a:moveTo>
                <a:lnTo>
                  <a:pt x="7724838" y="1973448"/>
                </a:lnTo>
                <a:lnTo>
                  <a:pt x="7724838" y="2084273"/>
                </a:lnTo>
                <a:lnTo>
                  <a:pt x="7614013" y="2084273"/>
                </a:lnTo>
                <a:close/>
                <a:moveTo>
                  <a:pt x="9715629" y="1973448"/>
                </a:moveTo>
                <a:lnTo>
                  <a:pt x="9826454" y="1973448"/>
                </a:lnTo>
                <a:lnTo>
                  <a:pt x="9826454" y="2084273"/>
                </a:lnTo>
                <a:lnTo>
                  <a:pt x="9715629" y="2084273"/>
                </a:lnTo>
                <a:close/>
                <a:moveTo>
                  <a:pt x="8664821" y="1973448"/>
                </a:moveTo>
                <a:lnTo>
                  <a:pt x="8775646" y="1973448"/>
                </a:lnTo>
                <a:lnTo>
                  <a:pt x="8775646" y="2084273"/>
                </a:lnTo>
                <a:lnTo>
                  <a:pt x="8664821" y="2084273"/>
                </a:lnTo>
                <a:close/>
                <a:moveTo>
                  <a:pt x="11817249" y="1973448"/>
                </a:moveTo>
                <a:lnTo>
                  <a:pt x="11928074" y="1973448"/>
                </a:lnTo>
                <a:lnTo>
                  <a:pt x="11928074" y="2084273"/>
                </a:lnTo>
                <a:lnTo>
                  <a:pt x="11817249" y="2084273"/>
                </a:lnTo>
                <a:close/>
                <a:moveTo>
                  <a:pt x="10766437" y="1973448"/>
                </a:moveTo>
                <a:lnTo>
                  <a:pt x="10877262" y="1973448"/>
                </a:lnTo>
                <a:lnTo>
                  <a:pt x="10877262" y="2084273"/>
                </a:lnTo>
                <a:lnTo>
                  <a:pt x="10766437" y="2084273"/>
                </a:lnTo>
                <a:close/>
                <a:moveTo>
                  <a:pt x="3441643" y="1557959"/>
                </a:moveTo>
                <a:lnTo>
                  <a:pt x="2968431" y="2031169"/>
                </a:lnTo>
                <a:lnTo>
                  <a:pt x="3437348" y="2500070"/>
                </a:lnTo>
                <a:lnTo>
                  <a:pt x="3497959" y="2500070"/>
                </a:lnTo>
                <a:lnTo>
                  <a:pt x="3966865" y="2031168"/>
                </a:lnTo>
                <a:lnTo>
                  <a:pt x="3493665" y="1557959"/>
                </a:lnTo>
                <a:close/>
                <a:moveTo>
                  <a:pt x="2390961" y="1557959"/>
                </a:moveTo>
                <a:lnTo>
                  <a:pt x="1917745" y="2031169"/>
                </a:lnTo>
                <a:lnTo>
                  <a:pt x="2386665" y="2500070"/>
                </a:lnTo>
                <a:lnTo>
                  <a:pt x="2447277" y="2500070"/>
                </a:lnTo>
                <a:lnTo>
                  <a:pt x="2916189" y="2031169"/>
                </a:lnTo>
                <a:lnTo>
                  <a:pt x="2442980" y="1557959"/>
                </a:lnTo>
                <a:close/>
                <a:moveTo>
                  <a:pt x="1340273" y="1557959"/>
                </a:moveTo>
                <a:lnTo>
                  <a:pt x="867066" y="2031167"/>
                </a:lnTo>
                <a:lnTo>
                  <a:pt x="1335980" y="2500070"/>
                </a:lnTo>
                <a:lnTo>
                  <a:pt x="1396589" y="2500070"/>
                </a:lnTo>
                <a:lnTo>
                  <a:pt x="1865501" y="2031169"/>
                </a:lnTo>
                <a:lnTo>
                  <a:pt x="1392293" y="1557959"/>
                </a:lnTo>
                <a:close/>
                <a:moveTo>
                  <a:pt x="5542986" y="1557958"/>
                </a:moveTo>
                <a:lnTo>
                  <a:pt x="5069790" y="2031167"/>
                </a:lnTo>
                <a:lnTo>
                  <a:pt x="5538694" y="2500070"/>
                </a:lnTo>
                <a:lnTo>
                  <a:pt x="5599302" y="2500070"/>
                </a:lnTo>
                <a:lnTo>
                  <a:pt x="6068206" y="2031166"/>
                </a:lnTo>
                <a:lnTo>
                  <a:pt x="5595011" y="1557958"/>
                </a:lnTo>
                <a:close/>
                <a:moveTo>
                  <a:pt x="4492305" y="1557958"/>
                </a:moveTo>
                <a:lnTo>
                  <a:pt x="4019109" y="2031168"/>
                </a:lnTo>
                <a:lnTo>
                  <a:pt x="4488010" y="2500070"/>
                </a:lnTo>
                <a:lnTo>
                  <a:pt x="4548620" y="2500070"/>
                </a:lnTo>
                <a:lnTo>
                  <a:pt x="5017539" y="2031167"/>
                </a:lnTo>
                <a:lnTo>
                  <a:pt x="4544326" y="1557958"/>
                </a:lnTo>
                <a:close/>
                <a:moveTo>
                  <a:pt x="7644337" y="1557958"/>
                </a:moveTo>
                <a:lnTo>
                  <a:pt x="7171129" y="2031167"/>
                </a:lnTo>
                <a:lnTo>
                  <a:pt x="7640044" y="2500070"/>
                </a:lnTo>
                <a:lnTo>
                  <a:pt x="7700653" y="2500070"/>
                </a:lnTo>
                <a:lnTo>
                  <a:pt x="8169569" y="2031167"/>
                </a:lnTo>
                <a:lnTo>
                  <a:pt x="7696361" y="1557958"/>
                </a:lnTo>
                <a:close/>
                <a:moveTo>
                  <a:pt x="6593656" y="1557958"/>
                </a:moveTo>
                <a:lnTo>
                  <a:pt x="6120450" y="2031165"/>
                </a:lnTo>
                <a:lnTo>
                  <a:pt x="6589366" y="2500070"/>
                </a:lnTo>
                <a:lnTo>
                  <a:pt x="6649970" y="2500070"/>
                </a:lnTo>
                <a:lnTo>
                  <a:pt x="7118885" y="2031167"/>
                </a:lnTo>
                <a:lnTo>
                  <a:pt x="6645676" y="1557958"/>
                </a:lnTo>
                <a:close/>
                <a:moveTo>
                  <a:pt x="9745703" y="1557958"/>
                </a:moveTo>
                <a:lnTo>
                  <a:pt x="9272494" y="2031167"/>
                </a:lnTo>
                <a:lnTo>
                  <a:pt x="9741408" y="2500070"/>
                </a:lnTo>
                <a:lnTo>
                  <a:pt x="9802016" y="2500070"/>
                </a:lnTo>
                <a:lnTo>
                  <a:pt x="10270931" y="2031167"/>
                </a:lnTo>
                <a:lnTo>
                  <a:pt x="9797723" y="1557958"/>
                </a:lnTo>
                <a:close/>
                <a:moveTo>
                  <a:pt x="8695019" y="1557958"/>
                </a:moveTo>
                <a:lnTo>
                  <a:pt x="8221812" y="2031166"/>
                </a:lnTo>
                <a:lnTo>
                  <a:pt x="8690730" y="2500070"/>
                </a:lnTo>
                <a:lnTo>
                  <a:pt x="8751334" y="2500070"/>
                </a:lnTo>
                <a:lnTo>
                  <a:pt x="9220250" y="2031166"/>
                </a:lnTo>
                <a:lnTo>
                  <a:pt x="8747043" y="1557958"/>
                </a:lnTo>
                <a:close/>
                <a:moveTo>
                  <a:pt x="10796383" y="1557958"/>
                </a:moveTo>
                <a:lnTo>
                  <a:pt x="10323175" y="2031166"/>
                </a:lnTo>
                <a:lnTo>
                  <a:pt x="10792091" y="2500070"/>
                </a:lnTo>
                <a:lnTo>
                  <a:pt x="10852696" y="2500070"/>
                </a:lnTo>
                <a:lnTo>
                  <a:pt x="11321614" y="2031164"/>
                </a:lnTo>
                <a:lnTo>
                  <a:pt x="10848409" y="1557958"/>
                </a:lnTo>
                <a:close/>
                <a:moveTo>
                  <a:pt x="783781" y="1447135"/>
                </a:moveTo>
                <a:lnTo>
                  <a:pt x="894606" y="1447135"/>
                </a:lnTo>
                <a:lnTo>
                  <a:pt x="894606" y="1557959"/>
                </a:lnTo>
                <a:lnTo>
                  <a:pt x="783781" y="1557959"/>
                </a:lnTo>
                <a:close/>
                <a:moveTo>
                  <a:pt x="1834586" y="1447134"/>
                </a:moveTo>
                <a:lnTo>
                  <a:pt x="1945411" y="1447134"/>
                </a:lnTo>
                <a:lnTo>
                  <a:pt x="1945411" y="1557959"/>
                </a:lnTo>
                <a:lnTo>
                  <a:pt x="1834586" y="1557959"/>
                </a:lnTo>
                <a:close/>
                <a:moveTo>
                  <a:pt x="4987002" y="1447134"/>
                </a:moveTo>
                <a:lnTo>
                  <a:pt x="5097832" y="1447134"/>
                </a:lnTo>
                <a:lnTo>
                  <a:pt x="5097832" y="1557958"/>
                </a:lnTo>
                <a:lnTo>
                  <a:pt x="4987002" y="1557958"/>
                </a:lnTo>
                <a:close/>
                <a:moveTo>
                  <a:pt x="3936204" y="1447134"/>
                </a:moveTo>
                <a:lnTo>
                  <a:pt x="4047028" y="1447134"/>
                </a:lnTo>
                <a:lnTo>
                  <a:pt x="4047028" y="1557959"/>
                </a:lnTo>
                <a:lnTo>
                  <a:pt x="3936204" y="1557959"/>
                </a:lnTo>
                <a:close/>
                <a:moveTo>
                  <a:pt x="2885398" y="1447134"/>
                </a:moveTo>
                <a:lnTo>
                  <a:pt x="2996224" y="1447134"/>
                </a:lnTo>
                <a:lnTo>
                  <a:pt x="2996224" y="1557959"/>
                </a:lnTo>
                <a:lnTo>
                  <a:pt x="2885398" y="1557959"/>
                </a:lnTo>
                <a:close/>
                <a:moveTo>
                  <a:pt x="6037801" y="1447133"/>
                </a:moveTo>
                <a:lnTo>
                  <a:pt x="6148626" y="1447133"/>
                </a:lnTo>
                <a:lnTo>
                  <a:pt x="6148626" y="1557958"/>
                </a:lnTo>
                <a:lnTo>
                  <a:pt x="6037801" y="1557958"/>
                </a:lnTo>
                <a:close/>
                <a:moveTo>
                  <a:pt x="9190225" y="1447133"/>
                </a:moveTo>
                <a:lnTo>
                  <a:pt x="9301050" y="1447133"/>
                </a:lnTo>
                <a:lnTo>
                  <a:pt x="9301050" y="1557958"/>
                </a:lnTo>
                <a:lnTo>
                  <a:pt x="9190225" y="1557958"/>
                </a:lnTo>
                <a:close/>
                <a:moveTo>
                  <a:pt x="8139417" y="1447133"/>
                </a:moveTo>
                <a:lnTo>
                  <a:pt x="8250242" y="1447133"/>
                </a:lnTo>
                <a:lnTo>
                  <a:pt x="8250242" y="1557958"/>
                </a:lnTo>
                <a:lnTo>
                  <a:pt x="8139417" y="1557958"/>
                </a:lnTo>
                <a:close/>
                <a:moveTo>
                  <a:pt x="7088609" y="1447133"/>
                </a:moveTo>
                <a:lnTo>
                  <a:pt x="7199434" y="1447133"/>
                </a:lnTo>
                <a:lnTo>
                  <a:pt x="7199434" y="1557958"/>
                </a:lnTo>
                <a:lnTo>
                  <a:pt x="7088609" y="1557958"/>
                </a:lnTo>
                <a:close/>
                <a:moveTo>
                  <a:pt x="10241033" y="1447133"/>
                </a:moveTo>
                <a:lnTo>
                  <a:pt x="10351858" y="1447133"/>
                </a:lnTo>
                <a:lnTo>
                  <a:pt x="10351858" y="1557957"/>
                </a:lnTo>
                <a:lnTo>
                  <a:pt x="10241033" y="1557957"/>
                </a:lnTo>
                <a:close/>
                <a:moveTo>
                  <a:pt x="11291841" y="1447133"/>
                </a:moveTo>
                <a:lnTo>
                  <a:pt x="11402666" y="1447133"/>
                </a:lnTo>
                <a:lnTo>
                  <a:pt x="11402666" y="1557957"/>
                </a:lnTo>
                <a:lnTo>
                  <a:pt x="11291841" y="1557957"/>
                </a:lnTo>
                <a:close/>
                <a:moveTo>
                  <a:pt x="2942310" y="1006607"/>
                </a:moveTo>
                <a:lnTo>
                  <a:pt x="2470820" y="1478100"/>
                </a:lnTo>
                <a:lnTo>
                  <a:pt x="2470820" y="1533556"/>
                </a:lnTo>
                <a:lnTo>
                  <a:pt x="2942310" y="2005047"/>
                </a:lnTo>
                <a:lnTo>
                  <a:pt x="3410804" y="1536556"/>
                </a:lnTo>
                <a:lnTo>
                  <a:pt x="3410804" y="1475099"/>
                </a:lnTo>
                <a:close/>
                <a:moveTo>
                  <a:pt x="1891623" y="1006607"/>
                </a:moveTo>
                <a:lnTo>
                  <a:pt x="1420008" y="1478224"/>
                </a:lnTo>
                <a:lnTo>
                  <a:pt x="1420008" y="1533431"/>
                </a:lnTo>
                <a:lnTo>
                  <a:pt x="1891623" y="2005047"/>
                </a:lnTo>
                <a:lnTo>
                  <a:pt x="2359996" y="1536681"/>
                </a:lnTo>
                <a:lnTo>
                  <a:pt x="2359996" y="1474975"/>
                </a:lnTo>
                <a:close/>
                <a:moveTo>
                  <a:pt x="840943" y="1006607"/>
                </a:moveTo>
                <a:lnTo>
                  <a:pt x="369202" y="1478351"/>
                </a:lnTo>
                <a:lnTo>
                  <a:pt x="369202" y="1533303"/>
                </a:lnTo>
                <a:lnTo>
                  <a:pt x="840944" y="2005046"/>
                </a:lnTo>
                <a:lnTo>
                  <a:pt x="1309184" y="1536806"/>
                </a:lnTo>
                <a:lnTo>
                  <a:pt x="1309184" y="1474850"/>
                </a:lnTo>
                <a:close/>
                <a:moveTo>
                  <a:pt x="3992987" y="1006606"/>
                </a:moveTo>
                <a:lnTo>
                  <a:pt x="3521631" y="1477974"/>
                </a:lnTo>
                <a:lnTo>
                  <a:pt x="3521631" y="1533680"/>
                </a:lnTo>
                <a:lnTo>
                  <a:pt x="3992986" y="2005046"/>
                </a:lnTo>
                <a:lnTo>
                  <a:pt x="4461598" y="1536423"/>
                </a:lnTo>
                <a:lnTo>
                  <a:pt x="4461598" y="1475230"/>
                </a:lnTo>
                <a:close/>
                <a:moveTo>
                  <a:pt x="6094326" y="1006605"/>
                </a:moveTo>
                <a:lnTo>
                  <a:pt x="5623230" y="1477714"/>
                </a:lnTo>
                <a:lnTo>
                  <a:pt x="5623230" y="1533934"/>
                </a:lnTo>
                <a:lnTo>
                  <a:pt x="6094328" y="2005044"/>
                </a:lnTo>
                <a:lnTo>
                  <a:pt x="6563205" y="1536166"/>
                </a:lnTo>
                <a:lnTo>
                  <a:pt x="6563205" y="1475487"/>
                </a:lnTo>
                <a:close/>
                <a:moveTo>
                  <a:pt x="9246371" y="1006604"/>
                </a:moveTo>
                <a:lnTo>
                  <a:pt x="8775646" y="1477332"/>
                </a:lnTo>
                <a:lnTo>
                  <a:pt x="8775646" y="1534319"/>
                </a:lnTo>
                <a:lnTo>
                  <a:pt x="9246371" y="2005045"/>
                </a:lnTo>
                <a:lnTo>
                  <a:pt x="9715629" y="1535786"/>
                </a:lnTo>
                <a:lnTo>
                  <a:pt x="9715629" y="1475864"/>
                </a:lnTo>
                <a:close/>
                <a:moveTo>
                  <a:pt x="5043669" y="1006604"/>
                </a:moveTo>
                <a:lnTo>
                  <a:pt x="4572422" y="1477843"/>
                </a:lnTo>
                <a:lnTo>
                  <a:pt x="4572422" y="1533811"/>
                </a:lnTo>
                <a:lnTo>
                  <a:pt x="5043664" y="2005045"/>
                </a:lnTo>
                <a:lnTo>
                  <a:pt x="5512407" y="1536296"/>
                </a:lnTo>
                <a:lnTo>
                  <a:pt x="5512407" y="1475351"/>
                </a:lnTo>
                <a:close/>
                <a:moveTo>
                  <a:pt x="11347735" y="1006604"/>
                </a:moveTo>
                <a:lnTo>
                  <a:pt x="10877262" y="1477079"/>
                </a:lnTo>
                <a:lnTo>
                  <a:pt x="10877262" y="1534567"/>
                </a:lnTo>
                <a:lnTo>
                  <a:pt x="11347736" y="2005041"/>
                </a:lnTo>
                <a:lnTo>
                  <a:pt x="11817249" y="1535528"/>
                </a:lnTo>
                <a:lnTo>
                  <a:pt x="11817249" y="1476120"/>
                </a:lnTo>
                <a:close/>
                <a:moveTo>
                  <a:pt x="8195690" y="1006604"/>
                </a:moveTo>
                <a:lnTo>
                  <a:pt x="7724838" y="1477458"/>
                </a:lnTo>
                <a:lnTo>
                  <a:pt x="7724838" y="1534191"/>
                </a:lnTo>
                <a:lnTo>
                  <a:pt x="8195691" y="2005044"/>
                </a:lnTo>
                <a:lnTo>
                  <a:pt x="8664821" y="1535914"/>
                </a:lnTo>
                <a:lnTo>
                  <a:pt x="8664821" y="1475736"/>
                </a:lnTo>
                <a:close/>
                <a:moveTo>
                  <a:pt x="7145009" y="1006604"/>
                </a:moveTo>
                <a:lnTo>
                  <a:pt x="6674030" y="1477584"/>
                </a:lnTo>
                <a:lnTo>
                  <a:pt x="6674030" y="1534069"/>
                </a:lnTo>
                <a:lnTo>
                  <a:pt x="7145007" y="2005046"/>
                </a:lnTo>
                <a:lnTo>
                  <a:pt x="7614013" y="1536039"/>
                </a:lnTo>
                <a:lnTo>
                  <a:pt x="7614013" y="1475610"/>
                </a:lnTo>
                <a:close/>
                <a:moveTo>
                  <a:pt x="10297056" y="1006603"/>
                </a:moveTo>
                <a:lnTo>
                  <a:pt x="9826454" y="1477207"/>
                </a:lnTo>
                <a:lnTo>
                  <a:pt x="9826454" y="1534445"/>
                </a:lnTo>
                <a:lnTo>
                  <a:pt x="10297053" y="2005045"/>
                </a:lnTo>
                <a:lnTo>
                  <a:pt x="10766437" y="1535660"/>
                </a:lnTo>
                <a:lnTo>
                  <a:pt x="10766437" y="1475986"/>
                </a:lnTo>
                <a:close/>
                <a:moveTo>
                  <a:pt x="258361" y="922634"/>
                </a:moveTo>
                <a:lnTo>
                  <a:pt x="369186" y="922634"/>
                </a:lnTo>
                <a:lnTo>
                  <a:pt x="369186" y="1033459"/>
                </a:lnTo>
                <a:lnTo>
                  <a:pt x="258361" y="1033459"/>
                </a:lnTo>
                <a:close/>
                <a:moveTo>
                  <a:pt x="2359977" y="922633"/>
                </a:moveTo>
                <a:lnTo>
                  <a:pt x="2470802" y="922633"/>
                </a:lnTo>
                <a:lnTo>
                  <a:pt x="2470802" y="1033458"/>
                </a:lnTo>
                <a:lnTo>
                  <a:pt x="2359977" y="1033458"/>
                </a:lnTo>
                <a:close/>
                <a:moveTo>
                  <a:pt x="1309169" y="922633"/>
                </a:moveTo>
                <a:lnTo>
                  <a:pt x="1419993" y="922633"/>
                </a:lnTo>
                <a:lnTo>
                  <a:pt x="1419993" y="1033458"/>
                </a:lnTo>
                <a:lnTo>
                  <a:pt x="1309169" y="1033458"/>
                </a:lnTo>
                <a:close/>
                <a:moveTo>
                  <a:pt x="5512398" y="922633"/>
                </a:moveTo>
                <a:lnTo>
                  <a:pt x="5623223" y="922633"/>
                </a:lnTo>
                <a:lnTo>
                  <a:pt x="5623223" y="1033458"/>
                </a:lnTo>
                <a:lnTo>
                  <a:pt x="5512398" y="1033458"/>
                </a:lnTo>
                <a:close/>
                <a:moveTo>
                  <a:pt x="4461591" y="922633"/>
                </a:moveTo>
                <a:lnTo>
                  <a:pt x="4572415" y="922633"/>
                </a:lnTo>
                <a:lnTo>
                  <a:pt x="4572415" y="1033458"/>
                </a:lnTo>
                <a:lnTo>
                  <a:pt x="4461591" y="1033458"/>
                </a:lnTo>
                <a:close/>
                <a:moveTo>
                  <a:pt x="3410785" y="922633"/>
                </a:moveTo>
                <a:lnTo>
                  <a:pt x="3521610" y="922633"/>
                </a:lnTo>
                <a:lnTo>
                  <a:pt x="3521610" y="1033458"/>
                </a:lnTo>
                <a:lnTo>
                  <a:pt x="3410785" y="1033458"/>
                </a:lnTo>
                <a:close/>
                <a:moveTo>
                  <a:pt x="7614013" y="922633"/>
                </a:moveTo>
                <a:lnTo>
                  <a:pt x="7724838" y="922633"/>
                </a:lnTo>
                <a:lnTo>
                  <a:pt x="7724838" y="1033458"/>
                </a:lnTo>
                <a:lnTo>
                  <a:pt x="7614013" y="1033458"/>
                </a:lnTo>
                <a:close/>
                <a:moveTo>
                  <a:pt x="6563205" y="922633"/>
                </a:moveTo>
                <a:lnTo>
                  <a:pt x="6674030" y="922633"/>
                </a:lnTo>
                <a:lnTo>
                  <a:pt x="6674030" y="1033458"/>
                </a:lnTo>
                <a:lnTo>
                  <a:pt x="6563205" y="1033458"/>
                </a:lnTo>
                <a:close/>
                <a:moveTo>
                  <a:pt x="10766437" y="922633"/>
                </a:moveTo>
                <a:lnTo>
                  <a:pt x="10877262" y="922633"/>
                </a:lnTo>
                <a:lnTo>
                  <a:pt x="10877262" y="1033458"/>
                </a:lnTo>
                <a:lnTo>
                  <a:pt x="10766437" y="1033458"/>
                </a:lnTo>
                <a:close/>
                <a:moveTo>
                  <a:pt x="9715629" y="922633"/>
                </a:moveTo>
                <a:lnTo>
                  <a:pt x="9826454" y="922633"/>
                </a:lnTo>
                <a:lnTo>
                  <a:pt x="9826454" y="1033458"/>
                </a:lnTo>
                <a:lnTo>
                  <a:pt x="9715629" y="1033458"/>
                </a:lnTo>
                <a:close/>
                <a:moveTo>
                  <a:pt x="8664821" y="922633"/>
                </a:moveTo>
                <a:lnTo>
                  <a:pt x="8775646" y="922633"/>
                </a:lnTo>
                <a:lnTo>
                  <a:pt x="8775646" y="1033458"/>
                </a:lnTo>
                <a:lnTo>
                  <a:pt x="8664821" y="1033458"/>
                </a:lnTo>
                <a:close/>
                <a:moveTo>
                  <a:pt x="11817249" y="922633"/>
                </a:moveTo>
                <a:lnTo>
                  <a:pt x="11928074" y="922633"/>
                </a:lnTo>
                <a:lnTo>
                  <a:pt x="11928074" y="1033458"/>
                </a:lnTo>
                <a:lnTo>
                  <a:pt x="11817249" y="1033458"/>
                </a:lnTo>
                <a:close/>
                <a:moveTo>
                  <a:pt x="1337485" y="510062"/>
                </a:moveTo>
                <a:lnTo>
                  <a:pt x="867065" y="980486"/>
                </a:lnTo>
                <a:lnTo>
                  <a:pt x="1333712" y="1447134"/>
                </a:lnTo>
                <a:lnTo>
                  <a:pt x="1398855" y="1447134"/>
                </a:lnTo>
                <a:lnTo>
                  <a:pt x="1865501" y="980486"/>
                </a:lnTo>
                <a:lnTo>
                  <a:pt x="1395081" y="510062"/>
                </a:lnTo>
                <a:close/>
                <a:moveTo>
                  <a:pt x="2388173" y="510062"/>
                </a:moveTo>
                <a:lnTo>
                  <a:pt x="1917745" y="980486"/>
                </a:lnTo>
                <a:lnTo>
                  <a:pt x="2384399" y="1447134"/>
                </a:lnTo>
                <a:lnTo>
                  <a:pt x="2449542" y="1447134"/>
                </a:lnTo>
                <a:lnTo>
                  <a:pt x="2916189" y="980486"/>
                </a:lnTo>
                <a:lnTo>
                  <a:pt x="2445767" y="510062"/>
                </a:lnTo>
                <a:close/>
                <a:moveTo>
                  <a:pt x="3438856" y="510062"/>
                </a:moveTo>
                <a:lnTo>
                  <a:pt x="2968432" y="980486"/>
                </a:lnTo>
                <a:lnTo>
                  <a:pt x="3435083" y="1447134"/>
                </a:lnTo>
                <a:lnTo>
                  <a:pt x="3500228" y="1447134"/>
                </a:lnTo>
                <a:lnTo>
                  <a:pt x="3966865" y="980485"/>
                </a:lnTo>
                <a:lnTo>
                  <a:pt x="3496454" y="510062"/>
                </a:lnTo>
                <a:close/>
                <a:moveTo>
                  <a:pt x="4489518" y="510062"/>
                </a:moveTo>
                <a:lnTo>
                  <a:pt x="4019109" y="980485"/>
                </a:lnTo>
                <a:lnTo>
                  <a:pt x="4485744" y="1447134"/>
                </a:lnTo>
                <a:lnTo>
                  <a:pt x="4550887" y="1447134"/>
                </a:lnTo>
                <a:lnTo>
                  <a:pt x="5017543" y="980483"/>
                </a:lnTo>
                <a:lnTo>
                  <a:pt x="4547118" y="510062"/>
                </a:lnTo>
                <a:close/>
                <a:moveTo>
                  <a:pt x="5540201" y="510062"/>
                </a:moveTo>
                <a:lnTo>
                  <a:pt x="5069792" y="980483"/>
                </a:lnTo>
                <a:lnTo>
                  <a:pt x="5536431" y="1447134"/>
                </a:lnTo>
                <a:lnTo>
                  <a:pt x="5601567" y="1447134"/>
                </a:lnTo>
                <a:lnTo>
                  <a:pt x="6068204" y="980484"/>
                </a:lnTo>
                <a:lnTo>
                  <a:pt x="5597797" y="510062"/>
                </a:lnTo>
                <a:close/>
                <a:moveTo>
                  <a:pt x="6590867" y="510062"/>
                </a:moveTo>
                <a:lnTo>
                  <a:pt x="6120447" y="980484"/>
                </a:lnTo>
                <a:lnTo>
                  <a:pt x="6587095" y="1447133"/>
                </a:lnTo>
                <a:lnTo>
                  <a:pt x="6652238" y="1447133"/>
                </a:lnTo>
                <a:lnTo>
                  <a:pt x="7118887" y="980483"/>
                </a:lnTo>
                <a:lnTo>
                  <a:pt x="6648468" y="510062"/>
                </a:lnTo>
                <a:close/>
                <a:moveTo>
                  <a:pt x="7641550" y="510061"/>
                </a:moveTo>
                <a:lnTo>
                  <a:pt x="7171131" y="980482"/>
                </a:lnTo>
                <a:lnTo>
                  <a:pt x="7637780" y="1447133"/>
                </a:lnTo>
                <a:lnTo>
                  <a:pt x="7702919" y="1447133"/>
                </a:lnTo>
                <a:lnTo>
                  <a:pt x="8169568" y="980483"/>
                </a:lnTo>
                <a:lnTo>
                  <a:pt x="7699149" y="510061"/>
                </a:lnTo>
                <a:close/>
                <a:moveTo>
                  <a:pt x="8692232" y="510061"/>
                </a:moveTo>
                <a:lnTo>
                  <a:pt x="8221811" y="980484"/>
                </a:lnTo>
                <a:lnTo>
                  <a:pt x="8688459" y="1447133"/>
                </a:lnTo>
                <a:lnTo>
                  <a:pt x="8753603" y="1447133"/>
                </a:lnTo>
                <a:lnTo>
                  <a:pt x="9220250" y="980484"/>
                </a:lnTo>
                <a:lnTo>
                  <a:pt x="8749829" y="510061"/>
                </a:lnTo>
                <a:close/>
                <a:moveTo>
                  <a:pt x="10793597" y="510061"/>
                </a:moveTo>
                <a:lnTo>
                  <a:pt x="10323178" y="980482"/>
                </a:lnTo>
                <a:lnTo>
                  <a:pt x="10789828" y="1447133"/>
                </a:lnTo>
                <a:lnTo>
                  <a:pt x="10854964" y="1447133"/>
                </a:lnTo>
                <a:lnTo>
                  <a:pt x="11321613" y="980483"/>
                </a:lnTo>
                <a:lnTo>
                  <a:pt x="10851193" y="510061"/>
                </a:lnTo>
                <a:close/>
                <a:moveTo>
                  <a:pt x="9742913" y="510061"/>
                </a:moveTo>
                <a:lnTo>
                  <a:pt x="9272493" y="980483"/>
                </a:lnTo>
                <a:lnTo>
                  <a:pt x="9739141" y="1447133"/>
                </a:lnTo>
                <a:lnTo>
                  <a:pt x="9804283" y="1447133"/>
                </a:lnTo>
                <a:lnTo>
                  <a:pt x="10270933" y="980481"/>
                </a:lnTo>
                <a:lnTo>
                  <a:pt x="9800515" y="510061"/>
                </a:lnTo>
                <a:close/>
                <a:moveTo>
                  <a:pt x="783785" y="399238"/>
                </a:moveTo>
                <a:lnTo>
                  <a:pt x="894609" y="399238"/>
                </a:lnTo>
                <a:lnTo>
                  <a:pt x="894609" y="510062"/>
                </a:lnTo>
                <a:lnTo>
                  <a:pt x="783785" y="510062"/>
                </a:lnTo>
                <a:close/>
                <a:moveTo>
                  <a:pt x="2885401" y="399237"/>
                </a:moveTo>
                <a:lnTo>
                  <a:pt x="2996227" y="399237"/>
                </a:lnTo>
                <a:lnTo>
                  <a:pt x="2996227" y="510062"/>
                </a:lnTo>
                <a:lnTo>
                  <a:pt x="2885401" y="510062"/>
                </a:lnTo>
                <a:close/>
                <a:moveTo>
                  <a:pt x="1834590" y="399237"/>
                </a:moveTo>
                <a:lnTo>
                  <a:pt x="1945415" y="399237"/>
                </a:lnTo>
                <a:lnTo>
                  <a:pt x="1945415" y="510062"/>
                </a:lnTo>
                <a:lnTo>
                  <a:pt x="1834590" y="510062"/>
                </a:lnTo>
                <a:close/>
                <a:moveTo>
                  <a:pt x="3936208" y="399237"/>
                </a:moveTo>
                <a:lnTo>
                  <a:pt x="4047032" y="399237"/>
                </a:lnTo>
                <a:lnTo>
                  <a:pt x="4047032" y="510062"/>
                </a:lnTo>
                <a:lnTo>
                  <a:pt x="3936208" y="510062"/>
                </a:lnTo>
                <a:close/>
                <a:moveTo>
                  <a:pt x="4987004" y="399237"/>
                </a:moveTo>
                <a:lnTo>
                  <a:pt x="5097834" y="399237"/>
                </a:lnTo>
                <a:lnTo>
                  <a:pt x="5097834" y="510062"/>
                </a:lnTo>
                <a:lnTo>
                  <a:pt x="4987004" y="510062"/>
                </a:lnTo>
                <a:close/>
                <a:moveTo>
                  <a:pt x="6037802" y="399237"/>
                </a:moveTo>
                <a:lnTo>
                  <a:pt x="6148626" y="399237"/>
                </a:lnTo>
                <a:lnTo>
                  <a:pt x="6148626" y="510062"/>
                </a:lnTo>
                <a:lnTo>
                  <a:pt x="6037802" y="510062"/>
                </a:lnTo>
                <a:close/>
                <a:moveTo>
                  <a:pt x="7088609" y="399237"/>
                </a:moveTo>
                <a:lnTo>
                  <a:pt x="7199434" y="399237"/>
                </a:lnTo>
                <a:lnTo>
                  <a:pt x="7199434" y="510061"/>
                </a:lnTo>
                <a:lnTo>
                  <a:pt x="7088609" y="510061"/>
                </a:lnTo>
                <a:close/>
                <a:moveTo>
                  <a:pt x="8139417" y="399237"/>
                </a:moveTo>
                <a:lnTo>
                  <a:pt x="8250242" y="399237"/>
                </a:lnTo>
                <a:lnTo>
                  <a:pt x="8250242" y="510061"/>
                </a:lnTo>
                <a:lnTo>
                  <a:pt x="8139417" y="510061"/>
                </a:lnTo>
                <a:close/>
                <a:moveTo>
                  <a:pt x="9190225" y="399236"/>
                </a:moveTo>
                <a:lnTo>
                  <a:pt x="9301050" y="399236"/>
                </a:lnTo>
                <a:lnTo>
                  <a:pt x="9301050" y="510061"/>
                </a:lnTo>
                <a:lnTo>
                  <a:pt x="9190225" y="510061"/>
                </a:lnTo>
                <a:close/>
                <a:moveTo>
                  <a:pt x="10241033" y="399236"/>
                </a:moveTo>
                <a:lnTo>
                  <a:pt x="10351858" y="399236"/>
                </a:lnTo>
                <a:lnTo>
                  <a:pt x="10351858" y="510061"/>
                </a:lnTo>
                <a:lnTo>
                  <a:pt x="10241033" y="510061"/>
                </a:lnTo>
                <a:close/>
                <a:moveTo>
                  <a:pt x="11291841" y="399236"/>
                </a:moveTo>
                <a:lnTo>
                  <a:pt x="11402666" y="399236"/>
                </a:lnTo>
                <a:lnTo>
                  <a:pt x="11402666" y="510061"/>
                </a:lnTo>
                <a:lnTo>
                  <a:pt x="11291841" y="510061"/>
                </a:lnTo>
                <a:close/>
                <a:moveTo>
                  <a:pt x="6138405" y="0"/>
                </a:moveTo>
                <a:lnTo>
                  <a:pt x="6190649" y="0"/>
                </a:lnTo>
                <a:lnTo>
                  <a:pt x="6589887" y="399237"/>
                </a:lnTo>
                <a:lnTo>
                  <a:pt x="6649449" y="399237"/>
                </a:lnTo>
                <a:lnTo>
                  <a:pt x="7048684" y="2"/>
                </a:lnTo>
                <a:lnTo>
                  <a:pt x="7100928" y="2"/>
                </a:lnTo>
                <a:lnTo>
                  <a:pt x="6674030" y="426899"/>
                </a:lnTo>
                <a:lnTo>
                  <a:pt x="6674030" y="483379"/>
                </a:lnTo>
                <a:lnTo>
                  <a:pt x="7145009" y="954361"/>
                </a:lnTo>
                <a:lnTo>
                  <a:pt x="7614013" y="485355"/>
                </a:lnTo>
                <a:lnTo>
                  <a:pt x="7614013" y="424926"/>
                </a:lnTo>
                <a:lnTo>
                  <a:pt x="7189086" y="0"/>
                </a:lnTo>
                <a:lnTo>
                  <a:pt x="7241329" y="0"/>
                </a:lnTo>
                <a:lnTo>
                  <a:pt x="7640566" y="399237"/>
                </a:lnTo>
                <a:lnTo>
                  <a:pt x="7700131" y="399237"/>
                </a:lnTo>
                <a:lnTo>
                  <a:pt x="8099367" y="1"/>
                </a:lnTo>
                <a:lnTo>
                  <a:pt x="8151611" y="1"/>
                </a:lnTo>
                <a:lnTo>
                  <a:pt x="7724838" y="426774"/>
                </a:lnTo>
                <a:lnTo>
                  <a:pt x="7724838" y="483508"/>
                </a:lnTo>
                <a:lnTo>
                  <a:pt x="8195689" y="954363"/>
                </a:lnTo>
                <a:lnTo>
                  <a:pt x="8664821" y="485229"/>
                </a:lnTo>
                <a:lnTo>
                  <a:pt x="8664821" y="425053"/>
                </a:lnTo>
                <a:lnTo>
                  <a:pt x="8239767" y="0"/>
                </a:lnTo>
                <a:lnTo>
                  <a:pt x="8292011" y="0"/>
                </a:lnTo>
                <a:lnTo>
                  <a:pt x="8691248" y="399236"/>
                </a:lnTo>
                <a:lnTo>
                  <a:pt x="8750812" y="399236"/>
                </a:lnTo>
                <a:lnTo>
                  <a:pt x="9150049" y="1"/>
                </a:lnTo>
                <a:lnTo>
                  <a:pt x="9202293" y="1"/>
                </a:lnTo>
                <a:lnTo>
                  <a:pt x="8775646" y="426647"/>
                </a:lnTo>
                <a:lnTo>
                  <a:pt x="8775646" y="483635"/>
                </a:lnTo>
                <a:lnTo>
                  <a:pt x="9246372" y="954363"/>
                </a:lnTo>
                <a:lnTo>
                  <a:pt x="9715629" y="485103"/>
                </a:lnTo>
                <a:lnTo>
                  <a:pt x="9715629" y="425175"/>
                </a:lnTo>
                <a:lnTo>
                  <a:pt x="9290453" y="0"/>
                </a:lnTo>
                <a:lnTo>
                  <a:pt x="9342696" y="0"/>
                </a:lnTo>
                <a:lnTo>
                  <a:pt x="9741934" y="399236"/>
                </a:lnTo>
                <a:lnTo>
                  <a:pt x="9801496" y="399236"/>
                </a:lnTo>
                <a:lnTo>
                  <a:pt x="10200732" y="1"/>
                </a:lnTo>
                <a:lnTo>
                  <a:pt x="10252974" y="1"/>
                </a:lnTo>
                <a:lnTo>
                  <a:pt x="9826454" y="426520"/>
                </a:lnTo>
                <a:lnTo>
                  <a:pt x="9826454" y="483756"/>
                </a:lnTo>
                <a:lnTo>
                  <a:pt x="10297055" y="954360"/>
                </a:lnTo>
                <a:lnTo>
                  <a:pt x="10766437" y="484975"/>
                </a:lnTo>
                <a:lnTo>
                  <a:pt x="10766437" y="425305"/>
                </a:lnTo>
                <a:lnTo>
                  <a:pt x="10341131" y="0"/>
                </a:lnTo>
                <a:lnTo>
                  <a:pt x="10393375" y="0"/>
                </a:lnTo>
                <a:lnTo>
                  <a:pt x="10792612" y="399236"/>
                </a:lnTo>
                <a:lnTo>
                  <a:pt x="10852176" y="399236"/>
                </a:lnTo>
                <a:lnTo>
                  <a:pt x="11251411" y="3"/>
                </a:lnTo>
                <a:lnTo>
                  <a:pt x="11303657" y="3"/>
                </a:lnTo>
                <a:lnTo>
                  <a:pt x="10877262" y="426397"/>
                </a:lnTo>
                <a:lnTo>
                  <a:pt x="10877262" y="483887"/>
                </a:lnTo>
                <a:lnTo>
                  <a:pt x="11347735" y="954362"/>
                </a:lnTo>
                <a:lnTo>
                  <a:pt x="11817249" y="484846"/>
                </a:lnTo>
                <a:lnTo>
                  <a:pt x="11817249" y="425436"/>
                </a:lnTo>
                <a:lnTo>
                  <a:pt x="11391812" y="0"/>
                </a:lnTo>
                <a:lnTo>
                  <a:pt x="11444056" y="0"/>
                </a:lnTo>
                <a:lnTo>
                  <a:pt x="11843293" y="399236"/>
                </a:lnTo>
                <a:lnTo>
                  <a:pt x="11902859" y="399236"/>
                </a:lnTo>
                <a:lnTo>
                  <a:pt x="12191973" y="110123"/>
                </a:lnTo>
                <a:lnTo>
                  <a:pt x="12191973" y="162366"/>
                </a:lnTo>
                <a:lnTo>
                  <a:pt x="11928074" y="426265"/>
                </a:lnTo>
                <a:lnTo>
                  <a:pt x="11928074" y="484017"/>
                </a:lnTo>
                <a:lnTo>
                  <a:pt x="12191974" y="747926"/>
                </a:lnTo>
                <a:lnTo>
                  <a:pt x="12191974" y="800166"/>
                </a:lnTo>
                <a:lnTo>
                  <a:pt x="11901874" y="510061"/>
                </a:lnTo>
                <a:lnTo>
                  <a:pt x="11844278" y="510061"/>
                </a:lnTo>
                <a:lnTo>
                  <a:pt x="11373857" y="980483"/>
                </a:lnTo>
                <a:lnTo>
                  <a:pt x="11840505" y="1447132"/>
                </a:lnTo>
                <a:lnTo>
                  <a:pt x="11905645" y="1447132"/>
                </a:lnTo>
                <a:lnTo>
                  <a:pt x="12191976" y="1160803"/>
                </a:lnTo>
                <a:lnTo>
                  <a:pt x="12191976" y="1213046"/>
                </a:lnTo>
                <a:lnTo>
                  <a:pt x="11928074" y="1476947"/>
                </a:lnTo>
                <a:lnTo>
                  <a:pt x="11928074" y="1534702"/>
                </a:lnTo>
                <a:lnTo>
                  <a:pt x="12191975" y="1798604"/>
                </a:lnTo>
                <a:lnTo>
                  <a:pt x="12191975" y="1850847"/>
                </a:lnTo>
                <a:lnTo>
                  <a:pt x="11899087" y="1557957"/>
                </a:lnTo>
                <a:lnTo>
                  <a:pt x="11847063" y="1557957"/>
                </a:lnTo>
                <a:lnTo>
                  <a:pt x="11373858" y="2031163"/>
                </a:lnTo>
                <a:lnTo>
                  <a:pt x="11842778" y="2500070"/>
                </a:lnTo>
                <a:lnTo>
                  <a:pt x="11903378" y="2500070"/>
                </a:lnTo>
                <a:lnTo>
                  <a:pt x="12191975" y="2211473"/>
                </a:lnTo>
                <a:lnTo>
                  <a:pt x="12191974" y="2263716"/>
                </a:lnTo>
                <a:lnTo>
                  <a:pt x="11928074" y="2527616"/>
                </a:lnTo>
                <a:lnTo>
                  <a:pt x="11928074" y="2585366"/>
                </a:lnTo>
                <a:lnTo>
                  <a:pt x="12191978" y="2849270"/>
                </a:lnTo>
                <a:lnTo>
                  <a:pt x="12191977" y="2901515"/>
                </a:lnTo>
                <a:lnTo>
                  <a:pt x="11901357" y="2610895"/>
                </a:lnTo>
                <a:lnTo>
                  <a:pt x="11844795" y="2610895"/>
                </a:lnTo>
                <a:lnTo>
                  <a:pt x="11373856" y="3081835"/>
                </a:lnTo>
                <a:lnTo>
                  <a:pt x="11843230" y="3551209"/>
                </a:lnTo>
                <a:lnTo>
                  <a:pt x="11902922" y="3551209"/>
                </a:lnTo>
                <a:lnTo>
                  <a:pt x="12191974" y="3262156"/>
                </a:lnTo>
                <a:lnTo>
                  <a:pt x="12191974" y="3314400"/>
                </a:lnTo>
                <a:lnTo>
                  <a:pt x="11928074" y="3578299"/>
                </a:lnTo>
                <a:lnTo>
                  <a:pt x="11928074" y="3636053"/>
                </a:lnTo>
                <a:lnTo>
                  <a:pt x="12191975" y="3899954"/>
                </a:lnTo>
                <a:lnTo>
                  <a:pt x="12191975" y="3952198"/>
                </a:lnTo>
                <a:lnTo>
                  <a:pt x="11901811" y="3662034"/>
                </a:lnTo>
                <a:lnTo>
                  <a:pt x="11844339" y="3662034"/>
                </a:lnTo>
                <a:lnTo>
                  <a:pt x="11373856" y="4132518"/>
                </a:lnTo>
                <a:lnTo>
                  <a:pt x="11813331" y="4571992"/>
                </a:lnTo>
                <a:lnTo>
                  <a:pt x="11761089" y="4571991"/>
                </a:lnTo>
                <a:lnTo>
                  <a:pt x="11347736" y="4158638"/>
                </a:lnTo>
                <a:lnTo>
                  <a:pt x="10934382" y="4571992"/>
                </a:lnTo>
                <a:lnTo>
                  <a:pt x="10882138" y="4571992"/>
                </a:lnTo>
                <a:lnTo>
                  <a:pt x="11321614" y="4132516"/>
                </a:lnTo>
                <a:lnTo>
                  <a:pt x="10851132" y="3662034"/>
                </a:lnTo>
                <a:lnTo>
                  <a:pt x="10793656" y="3662034"/>
                </a:lnTo>
                <a:lnTo>
                  <a:pt x="10323175" y="4132515"/>
                </a:lnTo>
                <a:lnTo>
                  <a:pt x="10762651" y="4571991"/>
                </a:lnTo>
                <a:lnTo>
                  <a:pt x="10710406" y="4571992"/>
                </a:lnTo>
                <a:lnTo>
                  <a:pt x="10297052" y="4158638"/>
                </a:lnTo>
                <a:lnTo>
                  <a:pt x="9883699" y="4571992"/>
                </a:lnTo>
                <a:lnTo>
                  <a:pt x="9831456" y="4571992"/>
                </a:lnTo>
                <a:lnTo>
                  <a:pt x="10270931" y="4132517"/>
                </a:lnTo>
                <a:lnTo>
                  <a:pt x="9800448" y="3662034"/>
                </a:lnTo>
                <a:lnTo>
                  <a:pt x="9742974" y="3662034"/>
                </a:lnTo>
                <a:lnTo>
                  <a:pt x="9272491" y="4132517"/>
                </a:lnTo>
                <a:lnTo>
                  <a:pt x="9711968" y="4571993"/>
                </a:lnTo>
                <a:lnTo>
                  <a:pt x="9659723" y="4571993"/>
                </a:lnTo>
                <a:lnTo>
                  <a:pt x="9246369" y="4158639"/>
                </a:lnTo>
                <a:lnTo>
                  <a:pt x="8833016" y="4571992"/>
                </a:lnTo>
                <a:lnTo>
                  <a:pt x="8780772" y="4571992"/>
                </a:lnTo>
                <a:lnTo>
                  <a:pt x="9220247" y="4132517"/>
                </a:lnTo>
                <a:lnTo>
                  <a:pt x="8749764" y="3662034"/>
                </a:lnTo>
                <a:lnTo>
                  <a:pt x="8692294" y="3662034"/>
                </a:lnTo>
                <a:lnTo>
                  <a:pt x="8221812" y="4132516"/>
                </a:lnTo>
                <a:lnTo>
                  <a:pt x="8661288" y="4571992"/>
                </a:lnTo>
                <a:lnTo>
                  <a:pt x="8609042" y="4571992"/>
                </a:lnTo>
                <a:lnTo>
                  <a:pt x="8195689" y="4158639"/>
                </a:lnTo>
                <a:lnTo>
                  <a:pt x="7782334" y="4571994"/>
                </a:lnTo>
                <a:lnTo>
                  <a:pt x="7730092" y="4571994"/>
                </a:lnTo>
                <a:lnTo>
                  <a:pt x="8169568" y="4132518"/>
                </a:lnTo>
                <a:lnTo>
                  <a:pt x="7699085" y="3662034"/>
                </a:lnTo>
                <a:lnTo>
                  <a:pt x="7641614" y="3662034"/>
                </a:lnTo>
                <a:lnTo>
                  <a:pt x="7171129" y="4132518"/>
                </a:lnTo>
                <a:lnTo>
                  <a:pt x="7610604" y="4571993"/>
                </a:lnTo>
                <a:lnTo>
                  <a:pt x="7558360" y="4571993"/>
                </a:lnTo>
                <a:lnTo>
                  <a:pt x="7145007" y="4158640"/>
                </a:lnTo>
                <a:lnTo>
                  <a:pt x="6731655" y="4571993"/>
                </a:lnTo>
                <a:lnTo>
                  <a:pt x="6679410" y="4571993"/>
                </a:lnTo>
                <a:lnTo>
                  <a:pt x="7118885" y="4132518"/>
                </a:lnTo>
                <a:lnTo>
                  <a:pt x="6648402" y="3662034"/>
                </a:lnTo>
                <a:lnTo>
                  <a:pt x="6590932" y="3662034"/>
                </a:lnTo>
                <a:lnTo>
                  <a:pt x="6120448" y="4132519"/>
                </a:lnTo>
                <a:lnTo>
                  <a:pt x="6559922" y="4571993"/>
                </a:lnTo>
                <a:lnTo>
                  <a:pt x="6507678" y="4571993"/>
                </a:lnTo>
                <a:lnTo>
                  <a:pt x="6094326" y="4158641"/>
                </a:lnTo>
                <a:lnTo>
                  <a:pt x="5680985" y="4571992"/>
                </a:lnTo>
                <a:lnTo>
                  <a:pt x="5628744" y="4571992"/>
                </a:lnTo>
                <a:lnTo>
                  <a:pt x="6068205" y="4132519"/>
                </a:lnTo>
                <a:lnTo>
                  <a:pt x="5597731" y="3662034"/>
                </a:lnTo>
                <a:lnTo>
                  <a:pt x="5540263" y="3662034"/>
                </a:lnTo>
                <a:lnTo>
                  <a:pt x="5069789" y="4132518"/>
                </a:lnTo>
                <a:lnTo>
                  <a:pt x="5509253" y="4571993"/>
                </a:lnTo>
                <a:lnTo>
                  <a:pt x="5457012" y="4571993"/>
                </a:lnTo>
                <a:lnTo>
                  <a:pt x="5043664" y="4158640"/>
                </a:lnTo>
                <a:lnTo>
                  <a:pt x="4630303" y="4571992"/>
                </a:lnTo>
                <a:lnTo>
                  <a:pt x="4578059" y="4571992"/>
                </a:lnTo>
                <a:lnTo>
                  <a:pt x="5017539" y="4132518"/>
                </a:lnTo>
                <a:lnTo>
                  <a:pt x="4547049" y="3662034"/>
                </a:lnTo>
                <a:lnTo>
                  <a:pt x="4489581" y="3662034"/>
                </a:lnTo>
                <a:lnTo>
                  <a:pt x="4019108" y="4132519"/>
                </a:lnTo>
                <a:lnTo>
                  <a:pt x="4458568" y="4571993"/>
                </a:lnTo>
                <a:lnTo>
                  <a:pt x="4406323" y="4571993"/>
                </a:lnTo>
                <a:lnTo>
                  <a:pt x="3992985" y="4158641"/>
                </a:lnTo>
                <a:lnTo>
                  <a:pt x="3579645" y="4571992"/>
                </a:lnTo>
                <a:lnTo>
                  <a:pt x="3527403" y="4571992"/>
                </a:lnTo>
                <a:lnTo>
                  <a:pt x="3966864" y="4132520"/>
                </a:lnTo>
                <a:lnTo>
                  <a:pt x="3496388" y="3662034"/>
                </a:lnTo>
                <a:lnTo>
                  <a:pt x="3438920" y="3662034"/>
                </a:lnTo>
                <a:lnTo>
                  <a:pt x="2968432" y="4132519"/>
                </a:lnTo>
                <a:lnTo>
                  <a:pt x="3407908" y="4571992"/>
                </a:lnTo>
                <a:lnTo>
                  <a:pt x="3355663" y="4571992"/>
                </a:lnTo>
                <a:lnTo>
                  <a:pt x="2942311" y="4158641"/>
                </a:lnTo>
                <a:lnTo>
                  <a:pt x="2528961" y="4571991"/>
                </a:lnTo>
                <a:lnTo>
                  <a:pt x="2476717" y="4571991"/>
                </a:lnTo>
                <a:lnTo>
                  <a:pt x="2916189" y="4132519"/>
                </a:lnTo>
                <a:lnTo>
                  <a:pt x="2445706" y="3662034"/>
                </a:lnTo>
                <a:lnTo>
                  <a:pt x="2388237" y="3662034"/>
                </a:lnTo>
                <a:lnTo>
                  <a:pt x="1917745" y="4132520"/>
                </a:lnTo>
                <a:lnTo>
                  <a:pt x="2357225" y="4571992"/>
                </a:lnTo>
                <a:lnTo>
                  <a:pt x="2304981" y="4571993"/>
                </a:lnTo>
                <a:lnTo>
                  <a:pt x="1891623" y="4158642"/>
                </a:lnTo>
                <a:lnTo>
                  <a:pt x="1478275" y="4571991"/>
                </a:lnTo>
                <a:lnTo>
                  <a:pt x="1426031" y="4571991"/>
                </a:lnTo>
                <a:lnTo>
                  <a:pt x="1865501" y="4132520"/>
                </a:lnTo>
                <a:lnTo>
                  <a:pt x="1395017" y="3662034"/>
                </a:lnTo>
                <a:lnTo>
                  <a:pt x="1337551" y="3662034"/>
                </a:lnTo>
                <a:lnTo>
                  <a:pt x="867066" y="4132521"/>
                </a:lnTo>
                <a:lnTo>
                  <a:pt x="1306536" y="4571992"/>
                </a:lnTo>
                <a:lnTo>
                  <a:pt x="1254292" y="4571992"/>
                </a:lnTo>
                <a:lnTo>
                  <a:pt x="840944" y="4158643"/>
                </a:lnTo>
                <a:lnTo>
                  <a:pt x="427595" y="4571993"/>
                </a:lnTo>
                <a:lnTo>
                  <a:pt x="375351" y="4571993"/>
                </a:lnTo>
                <a:lnTo>
                  <a:pt x="814822" y="4132521"/>
                </a:lnTo>
                <a:lnTo>
                  <a:pt x="344336" y="3662034"/>
                </a:lnTo>
                <a:lnTo>
                  <a:pt x="286870" y="3662034"/>
                </a:lnTo>
                <a:lnTo>
                  <a:pt x="5" y="3948900"/>
                </a:lnTo>
                <a:lnTo>
                  <a:pt x="5" y="3896656"/>
                </a:lnTo>
                <a:lnTo>
                  <a:pt x="258369" y="3638291"/>
                </a:lnTo>
                <a:lnTo>
                  <a:pt x="258369" y="3576066"/>
                </a:lnTo>
                <a:lnTo>
                  <a:pt x="1" y="3317698"/>
                </a:lnTo>
                <a:lnTo>
                  <a:pt x="1" y="3265454"/>
                </a:lnTo>
                <a:lnTo>
                  <a:pt x="285756" y="3551209"/>
                </a:lnTo>
                <a:lnTo>
                  <a:pt x="345451" y="3551209"/>
                </a:lnTo>
                <a:lnTo>
                  <a:pt x="814822" y="3081838"/>
                </a:lnTo>
                <a:lnTo>
                  <a:pt x="343880" y="2610895"/>
                </a:lnTo>
                <a:lnTo>
                  <a:pt x="287328" y="2610895"/>
                </a:lnTo>
                <a:lnTo>
                  <a:pt x="6" y="2898217"/>
                </a:lnTo>
                <a:lnTo>
                  <a:pt x="6" y="2845973"/>
                </a:lnTo>
                <a:lnTo>
                  <a:pt x="258373" y="2587605"/>
                </a:lnTo>
                <a:lnTo>
                  <a:pt x="258373" y="2525388"/>
                </a:lnTo>
                <a:lnTo>
                  <a:pt x="1" y="2267015"/>
                </a:lnTo>
                <a:lnTo>
                  <a:pt x="0" y="2214770"/>
                </a:lnTo>
                <a:lnTo>
                  <a:pt x="285299" y="2500070"/>
                </a:lnTo>
                <a:lnTo>
                  <a:pt x="345909" y="2500070"/>
                </a:lnTo>
                <a:lnTo>
                  <a:pt x="814822" y="2031167"/>
                </a:lnTo>
                <a:lnTo>
                  <a:pt x="341616" y="1557959"/>
                </a:lnTo>
                <a:lnTo>
                  <a:pt x="289593" y="1557959"/>
                </a:lnTo>
                <a:lnTo>
                  <a:pt x="4" y="1847551"/>
                </a:lnTo>
                <a:lnTo>
                  <a:pt x="4" y="1795307"/>
                </a:lnTo>
                <a:lnTo>
                  <a:pt x="258377" y="1536932"/>
                </a:lnTo>
                <a:lnTo>
                  <a:pt x="258377" y="1474721"/>
                </a:lnTo>
                <a:lnTo>
                  <a:pt x="2" y="1216345"/>
                </a:lnTo>
                <a:lnTo>
                  <a:pt x="2" y="1164102"/>
                </a:lnTo>
                <a:lnTo>
                  <a:pt x="283034" y="1447135"/>
                </a:lnTo>
                <a:lnTo>
                  <a:pt x="348175" y="1447135"/>
                </a:lnTo>
                <a:lnTo>
                  <a:pt x="814821" y="980486"/>
                </a:lnTo>
                <a:lnTo>
                  <a:pt x="344401" y="510062"/>
                </a:lnTo>
                <a:lnTo>
                  <a:pt x="286805" y="510062"/>
                </a:lnTo>
                <a:lnTo>
                  <a:pt x="5" y="796868"/>
                </a:lnTo>
                <a:lnTo>
                  <a:pt x="5" y="744628"/>
                </a:lnTo>
                <a:lnTo>
                  <a:pt x="258382" y="486242"/>
                </a:lnTo>
                <a:lnTo>
                  <a:pt x="258382" y="424043"/>
                </a:lnTo>
                <a:lnTo>
                  <a:pt x="3" y="165664"/>
                </a:lnTo>
                <a:lnTo>
                  <a:pt x="3" y="113420"/>
                </a:lnTo>
                <a:lnTo>
                  <a:pt x="285820" y="399237"/>
                </a:lnTo>
                <a:lnTo>
                  <a:pt x="345386" y="399237"/>
                </a:lnTo>
                <a:lnTo>
                  <a:pt x="744622" y="2"/>
                </a:lnTo>
                <a:lnTo>
                  <a:pt x="796865" y="2"/>
                </a:lnTo>
                <a:lnTo>
                  <a:pt x="369206" y="427661"/>
                </a:lnTo>
                <a:lnTo>
                  <a:pt x="369206" y="482624"/>
                </a:lnTo>
                <a:lnTo>
                  <a:pt x="840943" y="954364"/>
                </a:lnTo>
                <a:lnTo>
                  <a:pt x="1309187" y="486116"/>
                </a:lnTo>
                <a:lnTo>
                  <a:pt x="1309187" y="424169"/>
                </a:lnTo>
                <a:lnTo>
                  <a:pt x="885019" y="0"/>
                </a:lnTo>
                <a:lnTo>
                  <a:pt x="937262" y="0"/>
                </a:lnTo>
                <a:lnTo>
                  <a:pt x="1336499" y="399237"/>
                </a:lnTo>
                <a:lnTo>
                  <a:pt x="1396066" y="399237"/>
                </a:lnTo>
                <a:lnTo>
                  <a:pt x="1795300" y="3"/>
                </a:lnTo>
                <a:lnTo>
                  <a:pt x="1847544" y="3"/>
                </a:lnTo>
                <a:lnTo>
                  <a:pt x="1420012" y="427535"/>
                </a:lnTo>
                <a:lnTo>
                  <a:pt x="1420012" y="482750"/>
                </a:lnTo>
                <a:lnTo>
                  <a:pt x="1891623" y="954365"/>
                </a:lnTo>
                <a:lnTo>
                  <a:pt x="2360001" y="485992"/>
                </a:lnTo>
                <a:lnTo>
                  <a:pt x="2360001" y="424295"/>
                </a:lnTo>
                <a:lnTo>
                  <a:pt x="1935698" y="0"/>
                </a:lnTo>
                <a:lnTo>
                  <a:pt x="1987943" y="0"/>
                </a:lnTo>
                <a:lnTo>
                  <a:pt x="2387187" y="399237"/>
                </a:lnTo>
                <a:lnTo>
                  <a:pt x="2446755" y="399237"/>
                </a:lnTo>
                <a:lnTo>
                  <a:pt x="2845991" y="2"/>
                </a:lnTo>
                <a:lnTo>
                  <a:pt x="2898236" y="2"/>
                </a:lnTo>
                <a:lnTo>
                  <a:pt x="2470825" y="427411"/>
                </a:lnTo>
                <a:lnTo>
                  <a:pt x="2470825" y="482875"/>
                </a:lnTo>
                <a:lnTo>
                  <a:pt x="2942310" y="954365"/>
                </a:lnTo>
                <a:lnTo>
                  <a:pt x="3410809" y="485866"/>
                </a:lnTo>
                <a:lnTo>
                  <a:pt x="3410809" y="424419"/>
                </a:lnTo>
                <a:lnTo>
                  <a:pt x="2986386" y="0"/>
                </a:lnTo>
                <a:lnTo>
                  <a:pt x="3038626" y="0"/>
                </a:lnTo>
                <a:lnTo>
                  <a:pt x="3437870" y="399237"/>
                </a:lnTo>
                <a:lnTo>
                  <a:pt x="3497441" y="399237"/>
                </a:lnTo>
                <a:lnTo>
                  <a:pt x="3896667" y="2"/>
                </a:lnTo>
                <a:lnTo>
                  <a:pt x="3948913" y="2"/>
                </a:lnTo>
                <a:lnTo>
                  <a:pt x="3521637" y="427285"/>
                </a:lnTo>
                <a:lnTo>
                  <a:pt x="3521637" y="483001"/>
                </a:lnTo>
                <a:lnTo>
                  <a:pt x="3992987" y="954364"/>
                </a:lnTo>
                <a:lnTo>
                  <a:pt x="4461599" y="485738"/>
                </a:lnTo>
                <a:lnTo>
                  <a:pt x="4461599" y="424543"/>
                </a:lnTo>
                <a:lnTo>
                  <a:pt x="4037068" y="1"/>
                </a:lnTo>
                <a:lnTo>
                  <a:pt x="4089312" y="1"/>
                </a:lnTo>
                <a:lnTo>
                  <a:pt x="4488534" y="399237"/>
                </a:lnTo>
                <a:lnTo>
                  <a:pt x="4548100" y="399237"/>
                </a:lnTo>
                <a:lnTo>
                  <a:pt x="4947332" y="4"/>
                </a:lnTo>
                <a:lnTo>
                  <a:pt x="4999581" y="4"/>
                </a:lnTo>
                <a:lnTo>
                  <a:pt x="4572422" y="427156"/>
                </a:lnTo>
                <a:lnTo>
                  <a:pt x="4572422" y="483126"/>
                </a:lnTo>
                <a:lnTo>
                  <a:pt x="5043667" y="954362"/>
                </a:lnTo>
                <a:lnTo>
                  <a:pt x="5512409" y="485609"/>
                </a:lnTo>
                <a:lnTo>
                  <a:pt x="5512409" y="424674"/>
                </a:lnTo>
                <a:lnTo>
                  <a:pt x="5087742" y="1"/>
                </a:lnTo>
                <a:lnTo>
                  <a:pt x="5139977" y="1"/>
                </a:lnTo>
                <a:lnTo>
                  <a:pt x="5539215" y="399237"/>
                </a:lnTo>
                <a:lnTo>
                  <a:pt x="5598781" y="399237"/>
                </a:lnTo>
                <a:lnTo>
                  <a:pt x="5998007" y="2"/>
                </a:lnTo>
                <a:lnTo>
                  <a:pt x="6050249" y="2"/>
                </a:lnTo>
                <a:lnTo>
                  <a:pt x="5623232" y="427030"/>
                </a:lnTo>
                <a:lnTo>
                  <a:pt x="5623232" y="483255"/>
                </a:lnTo>
                <a:lnTo>
                  <a:pt x="6094326" y="954363"/>
                </a:lnTo>
                <a:lnTo>
                  <a:pt x="6563205" y="485481"/>
                </a:lnTo>
                <a:lnTo>
                  <a:pt x="6563205" y="42479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96DFF08F-DC6B-4601-B491-B0F83F6DD2DA}" type="datetimeFigureOut">
              <a:rPr lang="en-US" dirty="0"/>
              <a:pPr/>
              <a:t>11/20/2015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11/20/2015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11/20/2015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11/20/2015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24" y="8"/>
            <a:ext cx="12191978" cy="4571994"/>
          </a:xfrm>
          <a:custGeom>
            <a:avLst/>
            <a:gdLst/>
            <a:ahLst/>
            <a:cxnLst/>
            <a:rect l="l" t="t" r="r" b="b"/>
            <a:pathLst>
              <a:path w="12191978" h="4571994">
                <a:moveTo>
                  <a:pt x="1" y="4316129"/>
                </a:moveTo>
                <a:lnTo>
                  <a:pt x="255863" y="4571991"/>
                </a:lnTo>
                <a:lnTo>
                  <a:pt x="203619" y="4571991"/>
                </a:lnTo>
                <a:lnTo>
                  <a:pt x="1" y="4368373"/>
                </a:lnTo>
                <a:close/>
                <a:moveTo>
                  <a:pt x="12191973" y="4312831"/>
                </a:moveTo>
                <a:lnTo>
                  <a:pt x="12191972" y="4365076"/>
                </a:lnTo>
                <a:lnTo>
                  <a:pt x="11985055" y="4571992"/>
                </a:lnTo>
                <a:lnTo>
                  <a:pt x="11932811" y="4571993"/>
                </a:lnTo>
                <a:close/>
                <a:moveTo>
                  <a:pt x="11817249" y="4076816"/>
                </a:moveTo>
                <a:lnTo>
                  <a:pt x="11928074" y="4076816"/>
                </a:lnTo>
                <a:lnTo>
                  <a:pt x="11928074" y="4187641"/>
                </a:lnTo>
                <a:lnTo>
                  <a:pt x="11817249" y="4187641"/>
                </a:lnTo>
                <a:close/>
                <a:moveTo>
                  <a:pt x="10766437" y="4076816"/>
                </a:moveTo>
                <a:lnTo>
                  <a:pt x="10877262" y="4076816"/>
                </a:lnTo>
                <a:lnTo>
                  <a:pt x="10877262" y="4187641"/>
                </a:lnTo>
                <a:lnTo>
                  <a:pt x="10766437" y="4187641"/>
                </a:lnTo>
                <a:close/>
                <a:moveTo>
                  <a:pt x="9715629" y="4076816"/>
                </a:moveTo>
                <a:lnTo>
                  <a:pt x="9826454" y="4076816"/>
                </a:lnTo>
                <a:lnTo>
                  <a:pt x="9826454" y="4187641"/>
                </a:lnTo>
                <a:lnTo>
                  <a:pt x="9715629" y="4187641"/>
                </a:lnTo>
                <a:close/>
                <a:moveTo>
                  <a:pt x="8664821" y="4076816"/>
                </a:moveTo>
                <a:lnTo>
                  <a:pt x="8775646" y="4076816"/>
                </a:lnTo>
                <a:lnTo>
                  <a:pt x="8775646" y="4187641"/>
                </a:lnTo>
                <a:lnTo>
                  <a:pt x="8664821" y="4187641"/>
                </a:lnTo>
                <a:close/>
                <a:moveTo>
                  <a:pt x="7614013" y="4076816"/>
                </a:moveTo>
                <a:lnTo>
                  <a:pt x="7724838" y="4076816"/>
                </a:lnTo>
                <a:lnTo>
                  <a:pt x="7724838" y="4187641"/>
                </a:lnTo>
                <a:lnTo>
                  <a:pt x="7614013" y="4187641"/>
                </a:lnTo>
                <a:close/>
                <a:moveTo>
                  <a:pt x="6563205" y="4076816"/>
                </a:moveTo>
                <a:lnTo>
                  <a:pt x="6674030" y="4076816"/>
                </a:lnTo>
                <a:lnTo>
                  <a:pt x="6674030" y="4187641"/>
                </a:lnTo>
                <a:lnTo>
                  <a:pt x="6563205" y="4187641"/>
                </a:lnTo>
                <a:close/>
                <a:moveTo>
                  <a:pt x="5512397" y="4076816"/>
                </a:moveTo>
                <a:lnTo>
                  <a:pt x="5623222" y="4076816"/>
                </a:lnTo>
                <a:lnTo>
                  <a:pt x="5623222" y="4187641"/>
                </a:lnTo>
                <a:lnTo>
                  <a:pt x="5512397" y="4187641"/>
                </a:lnTo>
                <a:close/>
                <a:moveTo>
                  <a:pt x="4461589" y="4076816"/>
                </a:moveTo>
                <a:lnTo>
                  <a:pt x="4572414" y="4076816"/>
                </a:lnTo>
                <a:lnTo>
                  <a:pt x="4572414" y="4187641"/>
                </a:lnTo>
                <a:lnTo>
                  <a:pt x="4461589" y="4187641"/>
                </a:lnTo>
                <a:close/>
                <a:moveTo>
                  <a:pt x="3410782" y="4076816"/>
                </a:moveTo>
                <a:lnTo>
                  <a:pt x="3521608" y="4076816"/>
                </a:lnTo>
                <a:lnTo>
                  <a:pt x="3521608" y="4187641"/>
                </a:lnTo>
                <a:lnTo>
                  <a:pt x="3410782" y="4187641"/>
                </a:lnTo>
                <a:close/>
                <a:moveTo>
                  <a:pt x="2359975" y="4076816"/>
                </a:moveTo>
                <a:lnTo>
                  <a:pt x="2470800" y="4076816"/>
                </a:lnTo>
                <a:lnTo>
                  <a:pt x="2470800" y="4187641"/>
                </a:lnTo>
                <a:lnTo>
                  <a:pt x="2359975" y="4187641"/>
                </a:lnTo>
                <a:close/>
                <a:moveTo>
                  <a:pt x="1309167" y="4076816"/>
                </a:moveTo>
                <a:lnTo>
                  <a:pt x="1419992" y="4076816"/>
                </a:lnTo>
                <a:lnTo>
                  <a:pt x="1419992" y="4187641"/>
                </a:lnTo>
                <a:lnTo>
                  <a:pt x="1309167" y="4187641"/>
                </a:lnTo>
                <a:close/>
                <a:moveTo>
                  <a:pt x="258359" y="4076816"/>
                </a:moveTo>
                <a:lnTo>
                  <a:pt x="369184" y="4076816"/>
                </a:lnTo>
                <a:lnTo>
                  <a:pt x="369184" y="4187641"/>
                </a:lnTo>
                <a:lnTo>
                  <a:pt x="258359" y="4187641"/>
                </a:lnTo>
                <a:close/>
                <a:moveTo>
                  <a:pt x="11291841" y="3551209"/>
                </a:moveTo>
                <a:lnTo>
                  <a:pt x="11402666" y="3551209"/>
                </a:lnTo>
                <a:lnTo>
                  <a:pt x="11402666" y="3662034"/>
                </a:lnTo>
                <a:lnTo>
                  <a:pt x="11291841" y="3662034"/>
                </a:lnTo>
                <a:close/>
                <a:moveTo>
                  <a:pt x="10241033" y="3551209"/>
                </a:moveTo>
                <a:lnTo>
                  <a:pt x="10351858" y="3551209"/>
                </a:lnTo>
                <a:lnTo>
                  <a:pt x="10351858" y="3662034"/>
                </a:lnTo>
                <a:lnTo>
                  <a:pt x="10241033" y="3662034"/>
                </a:lnTo>
                <a:close/>
                <a:moveTo>
                  <a:pt x="9190225" y="3551209"/>
                </a:moveTo>
                <a:lnTo>
                  <a:pt x="9301050" y="3551209"/>
                </a:lnTo>
                <a:lnTo>
                  <a:pt x="9301050" y="3662034"/>
                </a:lnTo>
                <a:lnTo>
                  <a:pt x="9190225" y="3662034"/>
                </a:lnTo>
                <a:close/>
                <a:moveTo>
                  <a:pt x="8139417" y="3551209"/>
                </a:moveTo>
                <a:lnTo>
                  <a:pt x="8250242" y="3551209"/>
                </a:lnTo>
                <a:lnTo>
                  <a:pt x="8250242" y="3662034"/>
                </a:lnTo>
                <a:lnTo>
                  <a:pt x="8139417" y="3662034"/>
                </a:lnTo>
                <a:close/>
                <a:moveTo>
                  <a:pt x="7088609" y="3551209"/>
                </a:moveTo>
                <a:lnTo>
                  <a:pt x="7199434" y="3551209"/>
                </a:lnTo>
                <a:lnTo>
                  <a:pt x="7199434" y="3662034"/>
                </a:lnTo>
                <a:lnTo>
                  <a:pt x="7088609" y="3662034"/>
                </a:lnTo>
                <a:close/>
                <a:moveTo>
                  <a:pt x="6037801" y="3551209"/>
                </a:moveTo>
                <a:lnTo>
                  <a:pt x="6148626" y="3551209"/>
                </a:lnTo>
                <a:lnTo>
                  <a:pt x="6148626" y="3662034"/>
                </a:lnTo>
                <a:lnTo>
                  <a:pt x="6037801" y="3662034"/>
                </a:lnTo>
                <a:close/>
                <a:moveTo>
                  <a:pt x="4986998" y="3551209"/>
                </a:moveTo>
                <a:lnTo>
                  <a:pt x="5097826" y="3551209"/>
                </a:lnTo>
                <a:lnTo>
                  <a:pt x="5097826" y="3662034"/>
                </a:lnTo>
                <a:lnTo>
                  <a:pt x="4986998" y="3662034"/>
                </a:lnTo>
                <a:close/>
                <a:moveTo>
                  <a:pt x="3936196" y="3551209"/>
                </a:moveTo>
                <a:lnTo>
                  <a:pt x="4047020" y="3551209"/>
                </a:lnTo>
                <a:lnTo>
                  <a:pt x="4047020" y="3662034"/>
                </a:lnTo>
                <a:lnTo>
                  <a:pt x="3936196" y="3662034"/>
                </a:lnTo>
                <a:close/>
                <a:moveTo>
                  <a:pt x="2885389" y="3551209"/>
                </a:moveTo>
                <a:lnTo>
                  <a:pt x="2996214" y="3551209"/>
                </a:lnTo>
                <a:lnTo>
                  <a:pt x="2996214" y="3662034"/>
                </a:lnTo>
                <a:lnTo>
                  <a:pt x="2885389" y="3662034"/>
                </a:lnTo>
                <a:close/>
                <a:moveTo>
                  <a:pt x="1834579" y="3551209"/>
                </a:moveTo>
                <a:lnTo>
                  <a:pt x="1945404" y="3551209"/>
                </a:lnTo>
                <a:lnTo>
                  <a:pt x="1945404" y="3662034"/>
                </a:lnTo>
                <a:lnTo>
                  <a:pt x="1834579" y="3662034"/>
                </a:lnTo>
                <a:close/>
                <a:moveTo>
                  <a:pt x="783773" y="3551209"/>
                </a:moveTo>
                <a:lnTo>
                  <a:pt x="894598" y="3551209"/>
                </a:lnTo>
                <a:lnTo>
                  <a:pt x="894598" y="3662034"/>
                </a:lnTo>
                <a:lnTo>
                  <a:pt x="783773" y="3662034"/>
                </a:lnTo>
                <a:close/>
                <a:moveTo>
                  <a:pt x="2942310" y="3107960"/>
                </a:moveTo>
                <a:lnTo>
                  <a:pt x="2470811" y="3579460"/>
                </a:lnTo>
                <a:lnTo>
                  <a:pt x="2470811" y="3634896"/>
                </a:lnTo>
                <a:lnTo>
                  <a:pt x="2942311" y="4106397"/>
                </a:lnTo>
                <a:lnTo>
                  <a:pt x="3410794" y="3637915"/>
                </a:lnTo>
                <a:lnTo>
                  <a:pt x="3410794" y="3576442"/>
                </a:lnTo>
                <a:close/>
                <a:moveTo>
                  <a:pt x="840944" y="3107960"/>
                </a:moveTo>
                <a:lnTo>
                  <a:pt x="369194" y="3579710"/>
                </a:lnTo>
                <a:lnTo>
                  <a:pt x="369194" y="3634648"/>
                </a:lnTo>
                <a:lnTo>
                  <a:pt x="840944" y="4106399"/>
                </a:lnTo>
                <a:lnTo>
                  <a:pt x="1309176" y="3638165"/>
                </a:lnTo>
                <a:lnTo>
                  <a:pt x="1309176" y="3576193"/>
                </a:lnTo>
                <a:close/>
                <a:moveTo>
                  <a:pt x="3992986" y="3107959"/>
                </a:moveTo>
                <a:lnTo>
                  <a:pt x="3521621" y="3579335"/>
                </a:lnTo>
                <a:lnTo>
                  <a:pt x="3521621" y="3635021"/>
                </a:lnTo>
                <a:lnTo>
                  <a:pt x="3992986" y="4106398"/>
                </a:lnTo>
                <a:lnTo>
                  <a:pt x="4461593" y="3637778"/>
                </a:lnTo>
                <a:lnTo>
                  <a:pt x="4461593" y="3576578"/>
                </a:lnTo>
                <a:close/>
                <a:moveTo>
                  <a:pt x="1891624" y="3107959"/>
                </a:moveTo>
                <a:lnTo>
                  <a:pt x="1420001" y="3579584"/>
                </a:lnTo>
                <a:lnTo>
                  <a:pt x="1420001" y="3634774"/>
                </a:lnTo>
                <a:lnTo>
                  <a:pt x="1891623" y="4106397"/>
                </a:lnTo>
                <a:lnTo>
                  <a:pt x="2359987" y="3638040"/>
                </a:lnTo>
                <a:lnTo>
                  <a:pt x="2359987" y="3576315"/>
                </a:lnTo>
                <a:close/>
                <a:moveTo>
                  <a:pt x="8195689" y="3107959"/>
                </a:moveTo>
                <a:lnTo>
                  <a:pt x="7724838" y="3578810"/>
                </a:lnTo>
                <a:lnTo>
                  <a:pt x="7724838" y="3635541"/>
                </a:lnTo>
                <a:lnTo>
                  <a:pt x="8195691" y="4106395"/>
                </a:lnTo>
                <a:lnTo>
                  <a:pt x="8664821" y="3637265"/>
                </a:lnTo>
                <a:lnTo>
                  <a:pt x="8664821" y="3577091"/>
                </a:lnTo>
                <a:close/>
                <a:moveTo>
                  <a:pt x="5043664" y="3107959"/>
                </a:moveTo>
                <a:lnTo>
                  <a:pt x="4572419" y="3579197"/>
                </a:lnTo>
                <a:lnTo>
                  <a:pt x="4572419" y="3635159"/>
                </a:lnTo>
                <a:lnTo>
                  <a:pt x="5043662" y="4106396"/>
                </a:lnTo>
                <a:lnTo>
                  <a:pt x="5512402" y="3637650"/>
                </a:lnTo>
                <a:lnTo>
                  <a:pt x="5512402" y="3576704"/>
                </a:lnTo>
                <a:close/>
                <a:moveTo>
                  <a:pt x="6094326" y="3107958"/>
                </a:moveTo>
                <a:lnTo>
                  <a:pt x="5623226" y="3579070"/>
                </a:lnTo>
                <a:lnTo>
                  <a:pt x="5623226" y="3635285"/>
                </a:lnTo>
                <a:lnTo>
                  <a:pt x="6094326" y="4106397"/>
                </a:lnTo>
                <a:lnTo>
                  <a:pt x="6563205" y="3637518"/>
                </a:lnTo>
                <a:lnTo>
                  <a:pt x="6563205" y="3576837"/>
                </a:lnTo>
                <a:close/>
                <a:moveTo>
                  <a:pt x="9246372" y="3107957"/>
                </a:moveTo>
                <a:lnTo>
                  <a:pt x="8775646" y="3578683"/>
                </a:lnTo>
                <a:lnTo>
                  <a:pt x="8775646" y="3635671"/>
                </a:lnTo>
                <a:lnTo>
                  <a:pt x="9246369" y="4106395"/>
                </a:lnTo>
                <a:lnTo>
                  <a:pt x="9715629" y="3637135"/>
                </a:lnTo>
                <a:lnTo>
                  <a:pt x="9715629" y="3577215"/>
                </a:lnTo>
                <a:close/>
                <a:moveTo>
                  <a:pt x="7145009" y="3107957"/>
                </a:moveTo>
                <a:lnTo>
                  <a:pt x="6674030" y="3578936"/>
                </a:lnTo>
                <a:lnTo>
                  <a:pt x="6674030" y="3635418"/>
                </a:lnTo>
                <a:lnTo>
                  <a:pt x="7145007" y="4106396"/>
                </a:lnTo>
                <a:lnTo>
                  <a:pt x="7614013" y="3637390"/>
                </a:lnTo>
                <a:lnTo>
                  <a:pt x="7614013" y="3576961"/>
                </a:lnTo>
                <a:close/>
                <a:moveTo>
                  <a:pt x="11347734" y="3107957"/>
                </a:moveTo>
                <a:lnTo>
                  <a:pt x="10877262" y="3578428"/>
                </a:lnTo>
                <a:lnTo>
                  <a:pt x="10877262" y="3635922"/>
                </a:lnTo>
                <a:lnTo>
                  <a:pt x="11347735" y="4106396"/>
                </a:lnTo>
                <a:lnTo>
                  <a:pt x="11817249" y="3636882"/>
                </a:lnTo>
                <a:lnTo>
                  <a:pt x="11817249" y="3577472"/>
                </a:lnTo>
                <a:close/>
                <a:moveTo>
                  <a:pt x="10297053" y="3107955"/>
                </a:moveTo>
                <a:lnTo>
                  <a:pt x="9826454" y="3578554"/>
                </a:lnTo>
                <a:lnTo>
                  <a:pt x="9826454" y="3635794"/>
                </a:lnTo>
                <a:lnTo>
                  <a:pt x="10297054" y="4106394"/>
                </a:lnTo>
                <a:lnTo>
                  <a:pt x="10766437" y="3637011"/>
                </a:lnTo>
                <a:lnTo>
                  <a:pt x="10766437" y="3577339"/>
                </a:lnTo>
                <a:close/>
                <a:moveTo>
                  <a:pt x="11817249" y="3027334"/>
                </a:moveTo>
                <a:lnTo>
                  <a:pt x="11928074" y="3027334"/>
                </a:lnTo>
                <a:lnTo>
                  <a:pt x="11928074" y="3138159"/>
                </a:lnTo>
                <a:lnTo>
                  <a:pt x="11817249" y="3138159"/>
                </a:lnTo>
                <a:close/>
                <a:moveTo>
                  <a:pt x="10766437" y="3027334"/>
                </a:moveTo>
                <a:lnTo>
                  <a:pt x="10877262" y="3027334"/>
                </a:lnTo>
                <a:lnTo>
                  <a:pt x="10877262" y="3138159"/>
                </a:lnTo>
                <a:lnTo>
                  <a:pt x="10766437" y="3138159"/>
                </a:lnTo>
                <a:close/>
                <a:moveTo>
                  <a:pt x="9715629" y="3027334"/>
                </a:moveTo>
                <a:lnTo>
                  <a:pt x="9826454" y="3027334"/>
                </a:lnTo>
                <a:lnTo>
                  <a:pt x="9826454" y="3138159"/>
                </a:lnTo>
                <a:lnTo>
                  <a:pt x="9715629" y="3138159"/>
                </a:lnTo>
                <a:close/>
                <a:moveTo>
                  <a:pt x="8664821" y="3027334"/>
                </a:moveTo>
                <a:lnTo>
                  <a:pt x="8775646" y="3027334"/>
                </a:lnTo>
                <a:lnTo>
                  <a:pt x="8775646" y="3138159"/>
                </a:lnTo>
                <a:lnTo>
                  <a:pt x="8664821" y="3138159"/>
                </a:lnTo>
                <a:close/>
                <a:moveTo>
                  <a:pt x="7614013" y="3027334"/>
                </a:moveTo>
                <a:lnTo>
                  <a:pt x="7724838" y="3027334"/>
                </a:lnTo>
                <a:lnTo>
                  <a:pt x="7724838" y="3138159"/>
                </a:lnTo>
                <a:lnTo>
                  <a:pt x="7614013" y="3138159"/>
                </a:lnTo>
                <a:close/>
                <a:moveTo>
                  <a:pt x="6563205" y="3027334"/>
                </a:moveTo>
                <a:lnTo>
                  <a:pt x="6674030" y="3027334"/>
                </a:lnTo>
                <a:lnTo>
                  <a:pt x="6674030" y="3138159"/>
                </a:lnTo>
                <a:lnTo>
                  <a:pt x="6563205" y="3138159"/>
                </a:lnTo>
                <a:close/>
                <a:moveTo>
                  <a:pt x="5512400" y="3027334"/>
                </a:moveTo>
                <a:lnTo>
                  <a:pt x="5623225" y="3027334"/>
                </a:lnTo>
                <a:lnTo>
                  <a:pt x="5623225" y="3138159"/>
                </a:lnTo>
                <a:lnTo>
                  <a:pt x="5512400" y="3138159"/>
                </a:lnTo>
                <a:close/>
                <a:moveTo>
                  <a:pt x="4461592" y="3027334"/>
                </a:moveTo>
                <a:lnTo>
                  <a:pt x="4572417" y="3027334"/>
                </a:lnTo>
                <a:lnTo>
                  <a:pt x="4572417" y="3138159"/>
                </a:lnTo>
                <a:lnTo>
                  <a:pt x="4461592" y="3138159"/>
                </a:lnTo>
                <a:close/>
                <a:moveTo>
                  <a:pt x="3410790" y="3027334"/>
                </a:moveTo>
                <a:lnTo>
                  <a:pt x="3521616" y="3027334"/>
                </a:lnTo>
                <a:lnTo>
                  <a:pt x="3521616" y="3138159"/>
                </a:lnTo>
                <a:lnTo>
                  <a:pt x="3410790" y="3138159"/>
                </a:lnTo>
                <a:close/>
                <a:moveTo>
                  <a:pt x="2359982" y="3027334"/>
                </a:moveTo>
                <a:lnTo>
                  <a:pt x="2470807" y="3027334"/>
                </a:lnTo>
                <a:lnTo>
                  <a:pt x="2470807" y="3138159"/>
                </a:lnTo>
                <a:lnTo>
                  <a:pt x="2359982" y="3138159"/>
                </a:lnTo>
                <a:close/>
                <a:moveTo>
                  <a:pt x="1309173" y="3027334"/>
                </a:moveTo>
                <a:lnTo>
                  <a:pt x="1419997" y="3027334"/>
                </a:lnTo>
                <a:lnTo>
                  <a:pt x="1419997" y="3138159"/>
                </a:lnTo>
                <a:lnTo>
                  <a:pt x="1309173" y="3138159"/>
                </a:lnTo>
                <a:close/>
                <a:moveTo>
                  <a:pt x="258365" y="3027334"/>
                </a:moveTo>
                <a:lnTo>
                  <a:pt x="369190" y="3027334"/>
                </a:lnTo>
                <a:lnTo>
                  <a:pt x="369190" y="3138159"/>
                </a:lnTo>
                <a:lnTo>
                  <a:pt x="258365" y="3138159"/>
                </a:lnTo>
                <a:close/>
                <a:moveTo>
                  <a:pt x="10794114" y="2610895"/>
                </a:moveTo>
                <a:lnTo>
                  <a:pt x="10323174" y="3081834"/>
                </a:lnTo>
                <a:lnTo>
                  <a:pt x="10792548" y="3551209"/>
                </a:lnTo>
                <a:lnTo>
                  <a:pt x="10852239" y="3551209"/>
                </a:lnTo>
                <a:lnTo>
                  <a:pt x="11321612" y="3081835"/>
                </a:lnTo>
                <a:lnTo>
                  <a:pt x="10850672" y="2610895"/>
                </a:lnTo>
                <a:close/>
                <a:moveTo>
                  <a:pt x="9743434" y="2610895"/>
                </a:moveTo>
                <a:lnTo>
                  <a:pt x="9272494" y="3081834"/>
                </a:lnTo>
                <a:lnTo>
                  <a:pt x="9741869" y="3551209"/>
                </a:lnTo>
                <a:lnTo>
                  <a:pt x="9801555" y="3551209"/>
                </a:lnTo>
                <a:lnTo>
                  <a:pt x="10270931" y="3081833"/>
                </a:lnTo>
                <a:lnTo>
                  <a:pt x="9799992" y="2610895"/>
                </a:lnTo>
                <a:close/>
                <a:moveTo>
                  <a:pt x="8692754" y="2610895"/>
                </a:moveTo>
                <a:lnTo>
                  <a:pt x="8221811" y="3081837"/>
                </a:lnTo>
                <a:lnTo>
                  <a:pt x="8691183" y="3551209"/>
                </a:lnTo>
                <a:lnTo>
                  <a:pt x="8750876" y="3551209"/>
                </a:lnTo>
                <a:lnTo>
                  <a:pt x="9220250" y="3081835"/>
                </a:lnTo>
                <a:lnTo>
                  <a:pt x="8749310" y="2610895"/>
                </a:lnTo>
                <a:close/>
                <a:moveTo>
                  <a:pt x="7642070" y="2610895"/>
                </a:moveTo>
                <a:lnTo>
                  <a:pt x="7171131" y="3081835"/>
                </a:lnTo>
                <a:lnTo>
                  <a:pt x="7640505" y="3551209"/>
                </a:lnTo>
                <a:lnTo>
                  <a:pt x="7700194" y="3551209"/>
                </a:lnTo>
                <a:lnTo>
                  <a:pt x="8169567" y="3081836"/>
                </a:lnTo>
                <a:lnTo>
                  <a:pt x="7698625" y="2610895"/>
                </a:lnTo>
                <a:close/>
                <a:moveTo>
                  <a:pt x="6591389" y="2610895"/>
                </a:moveTo>
                <a:lnTo>
                  <a:pt x="6120448" y="3081836"/>
                </a:lnTo>
                <a:lnTo>
                  <a:pt x="6589820" y="3551209"/>
                </a:lnTo>
                <a:lnTo>
                  <a:pt x="6649514" y="3551209"/>
                </a:lnTo>
                <a:lnTo>
                  <a:pt x="7118887" y="3081836"/>
                </a:lnTo>
                <a:lnTo>
                  <a:pt x="6647947" y="2610895"/>
                </a:lnTo>
                <a:close/>
                <a:moveTo>
                  <a:pt x="5540722" y="2610895"/>
                </a:moveTo>
                <a:lnTo>
                  <a:pt x="5069790" y="3081837"/>
                </a:lnTo>
                <a:lnTo>
                  <a:pt x="5539152" y="3551209"/>
                </a:lnTo>
                <a:lnTo>
                  <a:pt x="5598843" y="3551209"/>
                </a:lnTo>
                <a:lnTo>
                  <a:pt x="6068204" y="3081836"/>
                </a:lnTo>
                <a:lnTo>
                  <a:pt x="5597274" y="2610895"/>
                </a:lnTo>
                <a:close/>
                <a:moveTo>
                  <a:pt x="4490039" y="2610895"/>
                </a:moveTo>
                <a:lnTo>
                  <a:pt x="4019108" y="3081837"/>
                </a:lnTo>
                <a:lnTo>
                  <a:pt x="4488467" y="3551209"/>
                </a:lnTo>
                <a:lnTo>
                  <a:pt x="4548162" y="3551209"/>
                </a:lnTo>
                <a:lnTo>
                  <a:pt x="5017539" y="3081837"/>
                </a:lnTo>
                <a:lnTo>
                  <a:pt x="4546591" y="2610895"/>
                </a:lnTo>
                <a:close/>
                <a:moveTo>
                  <a:pt x="3439377" y="2610895"/>
                </a:moveTo>
                <a:lnTo>
                  <a:pt x="2968431" y="3081838"/>
                </a:lnTo>
                <a:lnTo>
                  <a:pt x="3437805" y="3551209"/>
                </a:lnTo>
                <a:lnTo>
                  <a:pt x="3497502" y="3551209"/>
                </a:lnTo>
                <a:lnTo>
                  <a:pt x="3966864" y="3081837"/>
                </a:lnTo>
                <a:lnTo>
                  <a:pt x="3495931" y="2610895"/>
                </a:lnTo>
                <a:close/>
                <a:moveTo>
                  <a:pt x="2388695" y="2610895"/>
                </a:moveTo>
                <a:lnTo>
                  <a:pt x="1917746" y="3081837"/>
                </a:lnTo>
                <a:lnTo>
                  <a:pt x="2387125" y="3551209"/>
                </a:lnTo>
                <a:lnTo>
                  <a:pt x="2446819" y="3551209"/>
                </a:lnTo>
                <a:lnTo>
                  <a:pt x="2916188" y="3081838"/>
                </a:lnTo>
                <a:lnTo>
                  <a:pt x="2445246" y="2610895"/>
                </a:lnTo>
                <a:close/>
                <a:moveTo>
                  <a:pt x="1338007" y="2610895"/>
                </a:moveTo>
                <a:lnTo>
                  <a:pt x="867066" y="3081838"/>
                </a:lnTo>
                <a:lnTo>
                  <a:pt x="1336436" y="3551209"/>
                </a:lnTo>
                <a:lnTo>
                  <a:pt x="1396132" y="3551209"/>
                </a:lnTo>
                <a:lnTo>
                  <a:pt x="1865502" y="3081837"/>
                </a:lnTo>
                <a:lnTo>
                  <a:pt x="1394561" y="2610895"/>
                </a:lnTo>
                <a:close/>
                <a:moveTo>
                  <a:pt x="11291841" y="2500070"/>
                </a:moveTo>
                <a:lnTo>
                  <a:pt x="11402666" y="2500070"/>
                </a:lnTo>
                <a:lnTo>
                  <a:pt x="11402666" y="2610895"/>
                </a:lnTo>
                <a:lnTo>
                  <a:pt x="11291841" y="2610895"/>
                </a:lnTo>
                <a:close/>
                <a:moveTo>
                  <a:pt x="10241033" y="2500070"/>
                </a:moveTo>
                <a:lnTo>
                  <a:pt x="10351858" y="2500070"/>
                </a:lnTo>
                <a:lnTo>
                  <a:pt x="10351858" y="2610895"/>
                </a:lnTo>
                <a:lnTo>
                  <a:pt x="10241033" y="2610895"/>
                </a:lnTo>
                <a:close/>
                <a:moveTo>
                  <a:pt x="9190225" y="2500070"/>
                </a:moveTo>
                <a:lnTo>
                  <a:pt x="9301050" y="2500070"/>
                </a:lnTo>
                <a:lnTo>
                  <a:pt x="9301050" y="2610895"/>
                </a:lnTo>
                <a:lnTo>
                  <a:pt x="9190225" y="2610895"/>
                </a:lnTo>
                <a:close/>
                <a:moveTo>
                  <a:pt x="8139417" y="2500070"/>
                </a:moveTo>
                <a:lnTo>
                  <a:pt x="8250242" y="2500070"/>
                </a:lnTo>
                <a:lnTo>
                  <a:pt x="8250242" y="2610895"/>
                </a:lnTo>
                <a:lnTo>
                  <a:pt x="8139417" y="2610895"/>
                </a:lnTo>
                <a:close/>
                <a:moveTo>
                  <a:pt x="7088609" y="2500070"/>
                </a:moveTo>
                <a:lnTo>
                  <a:pt x="7199434" y="2500070"/>
                </a:lnTo>
                <a:lnTo>
                  <a:pt x="7199434" y="2610895"/>
                </a:lnTo>
                <a:lnTo>
                  <a:pt x="7088609" y="2610895"/>
                </a:lnTo>
                <a:close/>
                <a:moveTo>
                  <a:pt x="6037801" y="2500070"/>
                </a:moveTo>
                <a:lnTo>
                  <a:pt x="6148626" y="2500070"/>
                </a:lnTo>
                <a:lnTo>
                  <a:pt x="6148626" y="2610895"/>
                </a:lnTo>
                <a:lnTo>
                  <a:pt x="6037801" y="2610895"/>
                </a:lnTo>
                <a:close/>
                <a:moveTo>
                  <a:pt x="4987000" y="2500070"/>
                </a:moveTo>
                <a:lnTo>
                  <a:pt x="5097829" y="2500070"/>
                </a:lnTo>
                <a:lnTo>
                  <a:pt x="5097829" y="2610895"/>
                </a:lnTo>
                <a:lnTo>
                  <a:pt x="4987000" y="2610895"/>
                </a:lnTo>
                <a:close/>
                <a:moveTo>
                  <a:pt x="3936200" y="2500070"/>
                </a:moveTo>
                <a:lnTo>
                  <a:pt x="4047024" y="2500070"/>
                </a:lnTo>
                <a:lnTo>
                  <a:pt x="4047024" y="2610895"/>
                </a:lnTo>
                <a:lnTo>
                  <a:pt x="3936200" y="2610895"/>
                </a:lnTo>
                <a:close/>
                <a:moveTo>
                  <a:pt x="2885393" y="2500070"/>
                </a:moveTo>
                <a:lnTo>
                  <a:pt x="2996218" y="2500070"/>
                </a:lnTo>
                <a:lnTo>
                  <a:pt x="2996218" y="2610895"/>
                </a:lnTo>
                <a:lnTo>
                  <a:pt x="2885393" y="2610895"/>
                </a:lnTo>
                <a:close/>
                <a:moveTo>
                  <a:pt x="1834583" y="2500070"/>
                </a:moveTo>
                <a:lnTo>
                  <a:pt x="1945408" y="2500070"/>
                </a:lnTo>
                <a:lnTo>
                  <a:pt x="1945408" y="2610895"/>
                </a:lnTo>
                <a:lnTo>
                  <a:pt x="1834583" y="2610895"/>
                </a:lnTo>
                <a:close/>
                <a:moveTo>
                  <a:pt x="783777" y="2500070"/>
                </a:moveTo>
                <a:lnTo>
                  <a:pt x="894602" y="2500070"/>
                </a:lnTo>
                <a:lnTo>
                  <a:pt x="894602" y="2610895"/>
                </a:lnTo>
                <a:lnTo>
                  <a:pt x="783777" y="2610895"/>
                </a:lnTo>
                <a:close/>
                <a:moveTo>
                  <a:pt x="1891623" y="2057291"/>
                </a:moveTo>
                <a:lnTo>
                  <a:pt x="1420005" y="2528898"/>
                </a:lnTo>
                <a:lnTo>
                  <a:pt x="1420005" y="2584095"/>
                </a:lnTo>
                <a:lnTo>
                  <a:pt x="1891624" y="3055715"/>
                </a:lnTo>
                <a:lnTo>
                  <a:pt x="2359991" y="2587356"/>
                </a:lnTo>
                <a:lnTo>
                  <a:pt x="2359991" y="2525640"/>
                </a:lnTo>
                <a:close/>
                <a:moveTo>
                  <a:pt x="2942310" y="2057291"/>
                </a:moveTo>
                <a:lnTo>
                  <a:pt x="2470816" y="2528774"/>
                </a:lnTo>
                <a:lnTo>
                  <a:pt x="2470816" y="2584221"/>
                </a:lnTo>
                <a:lnTo>
                  <a:pt x="2942310" y="3055716"/>
                </a:lnTo>
                <a:lnTo>
                  <a:pt x="3410799" y="2587229"/>
                </a:lnTo>
                <a:lnTo>
                  <a:pt x="3410799" y="2525765"/>
                </a:lnTo>
                <a:close/>
                <a:moveTo>
                  <a:pt x="3992986" y="2057290"/>
                </a:moveTo>
                <a:lnTo>
                  <a:pt x="3521627" y="2528649"/>
                </a:lnTo>
                <a:lnTo>
                  <a:pt x="3521627" y="2584345"/>
                </a:lnTo>
                <a:lnTo>
                  <a:pt x="3992986" y="3055715"/>
                </a:lnTo>
                <a:lnTo>
                  <a:pt x="4461596" y="2587094"/>
                </a:lnTo>
                <a:lnTo>
                  <a:pt x="4461596" y="2525899"/>
                </a:lnTo>
                <a:close/>
                <a:moveTo>
                  <a:pt x="840944" y="2057289"/>
                </a:moveTo>
                <a:lnTo>
                  <a:pt x="369198" y="2529024"/>
                </a:lnTo>
                <a:lnTo>
                  <a:pt x="369198" y="2583969"/>
                </a:lnTo>
                <a:lnTo>
                  <a:pt x="840944" y="3055716"/>
                </a:lnTo>
                <a:lnTo>
                  <a:pt x="1309180" y="2587479"/>
                </a:lnTo>
                <a:lnTo>
                  <a:pt x="1309180" y="2525514"/>
                </a:lnTo>
                <a:close/>
                <a:moveTo>
                  <a:pt x="7145007" y="2057289"/>
                </a:moveTo>
                <a:lnTo>
                  <a:pt x="6674030" y="2528255"/>
                </a:lnTo>
                <a:lnTo>
                  <a:pt x="6674030" y="2584733"/>
                </a:lnTo>
                <a:lnTo>
                  <a:pt x="7145010" y="3055713"/>
                </a:lnTo>
                <a:lnTo>
                  <a:pt x="7614013" y="2586710"/>
                </a:lnTo>
                <a:lnTo>
                  <a:pt x="7614013" y="2526283"/>
                </a:lnTo>
                <a:close/>
                <a:moveTo>
                  <a:pt x="5043664" y="2057289"/>
                </a:moveTo>
                <a:lnTo>
                  <a:pt x="4572421" y="2528513"/>
                </a:lnTo>
                <a:lnTo>
                  <a:pt x="4572421" y="2584480"/>
                </a:lnTo>
                <a:lnTo>
                  <a:pt x="5043664" y="3055715"/>
                </a:lnTo>
                <a:lnTo>
                  <a:pt x="5512404" y="2586968"/>
                </a:lnTo>
                <a:lnTo>
                  <a:pt x="5512404" y="2526024"/>
                </a:lnTo>
                <a:close/>
                <a:moveTo>
                  <a:pt x="10297053" y="2057288"/>
                </a:moveTo>
                <a:lnTo>
                  <a:pt x="9826454" y="2527875"/>
                </a:lnTo>
                <a:lnTo>
                  <a:pt x="9826454" y="2585115"/>
                </a:lnTo>
                <a:lnTo>
                  <a:pt x="10297052" y="3055713"/>
                </a:lnTo>
                <a:lnTo>
                  <a:pt x="10766437" y="2586328"/>
                </a:lnTo>
                <a:lnTo>
                  <a:pt x="10766437" y="2526660"/>
                </a:lnTo>
                <a:close/>
                <a:moveTo>
                  <a:pt x="9246373" y="2057288"/>
                </a:moveTo>
                <a:lnTo>
                  <a:pt x="8775646" y="2528002"/>
                </a:lnTo>
                <a:lnTo>
                  <a:pt x="8775646" y="2584986"/>
                </a:lnTo>
                <a:lnTo>
                  <a:pt x="9246373" y="3055713"/>
                </a:lnTo>
                <a:lnTo>
                  <a:pt x="9715629" y="2586457"/>
                </a:lnTo>
                <a:lnTo>
                  <a:pt x="9715629" y="2526532"/>
                </a:lnTo>
                <a:close/>
                <a:moveTo>
                  <a:pt x="8195690" y="2057288"/>
                </a:moveTo>
                <a:lnTo>
                  <a:pt x="7724838" y="2528128"/>
                </a:lnTo>
                <a:lnTo>
                  <a:pt x="7724838" y="2584864"/>
                </a:lnTo>
                <a:lnTo>
                  <a:pt x="8195689" y="3055714"/>
                </a:lnTo>
                <a:lnTo>
                  <a:pt x="8664821" y="2586582"/>
                </a:lnTo>
                <a:lnTo>
                  <a:pt x="8664821" y="2526406"/>
                </a:lnTo>
                <a:close/>
                <a:moveTo>
                  <a:pt x="6094328" y="2057287"/>
                </a:moveTo>
                <a:lnTo>
                  <a:pt x="5623228" y="2528386"/>
                </a:lnTo>
                <a:lnTo>
                  <a:pt x="5623228" y="2584606"/>
                </a:lnTo>
                <a:lnTo>
                  <a:pt x="6094325" y="3055714"/>
                </a:lnTo>
                <a:lnTo>
                  <a:pt x="6563205" y="2586835"/>
                </a:lnTo>
                <a:lnTo>
                  <a:pt x="6563205" y="2526153"/>
                </a:lnTo>
                <a:close/>
                <a:moveTo>
                  <a:pt x="11347736" y="2057286"/>
                </a:moveTo>
                <a:lnTo>
                  <a:pt x="10877262" y="2527747"/>
                </a:lnTo>
                <a:lnTo>
                  <a:pt x="10877262" y="2585241"/>
                </a:lnTo>
                <a:lnTo>
                  <a:pt x="11347734" y="3055713"/>
                </a:lnTo>
                <a:lnTo>
                  <a:pt x="11817249" y="2586199"/>
                </a:lnTo>
                <a:lnTo>
                  <a:pt x="11817249" y="2526787"/>
                </a:lnTo>
                <a:close/>
                <a:moveTo>
                  <a:pt x="258363" y="1973449"/>
                </a:moveTo>
                <a:lnTo>
                  <a:pt x="369188" y="1973449"/>
                </a:lnTo>
                <a:lnTo>
                  <a:pt x="369188" y="2084274"/>
                </a:lnTo>
                <a:lnTo>
                  <a:pt x="258363" y="2084274"/>
                </a:lnTo>
                <a:close/>
                <a:moveTo>
                  <a:pt x="2359980" y="1973449"/>
                </a:moveTo>
                <a:lnTo>
                  <a:pt x="2470805" y="1973449"/>
                </a:lnTo>
                <a:lnTo>
                  <a:pt x="2470805" y="2084274"/>
                </a:lnTo>
                <a:lnTo>
                  <a:pt x="2359980" y="2084274"/>
                </a:lnTo>
                <a:close/>
                <a:moveTo>
                  <a:pt x="1309171" y="1973449"/>
                </a:moveTo>
                <a:lnTo>
                  <a:pt x="1419995" y="1973449"/>
                </a:lnTo>
                <a:lnTo>
                  <a:pt x="1419995" y="2084274"/>
                </a:lnTo>
                <a:lnTo>
                  <a:pt x="1309171" y="2084274"/>
                </a:lnTo>
                <a:close/>
                <a:moveTo>
                  <a:pt x="4461591" y="1973448"/>
                </a:moveTo>
                <a:lnTo>
                  <a:pt x="4572416" y="1973448"/>
                </a:lnTo>
                <a:lnTo>
                  <a:pt x="4572416" y="2084273"/>
                </a:lnTo>
                <a:lnTo>
                  <a:pt x="4461591" y="2084273"/>
                </a:lnTo>
                <a:close/>
                <a:moveTo>
                  <a:pt x="3410788" y="1973448"/>
                </a:moveTo>
                <a:lnTo>
                  <a:pt x="3521614" y="1973448"/>
                </a:lnTo>
                <a:lnTo>
                  <a:pt x="3521614" y="2084273"/>
                </a:lnTo>
                <a:lnTo>
                  <a:pt x="3410788" y="2084273"/>
                </a:lnTo>
                <a:close/>
                <a:moveTo>
                  <a:pt x="6563205" y="1973448"/>
                </a:moveTo>
                <a:lnTo>
                  <a:pt x="6674030" y="1973448"/>
                </a:lnTo>
                <a:lnTo>
                  <a:pt x="6674030" y="2084273"/>
                </a:lnTo>
                <a:lnTo>
                  <a:pt x="6563205" y="2084273"/>
                </a:lnTo>
                <a:close/>
                <a:moveTo>
                  <a:pt x="5512399" y="1973448"/>
                </a:moveTo>
                <a:lnTo>
                  <a:pt x="5623224" y="1973448"/>
                </a:lnTo>
                <a:lnTo>
                  <a:pt x="5623224" y="2084273"/>
                </a:lnTo>
                <a:lnTo>
                  <a:pt x="5512399" y="2084273"/>
                </a:lnTo>
                <a:close/>
                <a:moveTo>
                  <a:pt x="7614013" y="1973448"/>
                </a:moveTo>
                <a:lnTo>
                  <a:pt x="7724838" y="1973448"/>
                </a:lnTo>
                <a:lnTo>
                  <a:pt x="7724838" y="2084273"/>
                </a:lnTo>
                <a:lnTo>
                  <a:pt x="7614013" y="2084273"/>
                </a:lnTo>
                <a:close/>
                <a:moveTo>
                  <a:pt x="9715629" y="1973448"/>
                </a:moveTo>
                <a:lnTo>
                  <a:pt x="9826454" y="1973448"/>
                </a:lnTo>
                <a:lnTo>
                  <a:pt x="9826454" y="2084273"/>
                </a:lnTo>
                <a:lnTo>
                  <a:pt x="9715629" y="2084273"/>
                </a:lnTo>
                <a:close/>
                <a:moveTo>
                  <a:pt x="8664821" y="1973448"/>
                </a:moveTo>
                <a:lnTo>
                  <a:pt x="8775646" y="1973448"/>
                </a:lnTo>
                <a:lnTo>
                  <a:pt x="8775646" y="2084273"/>
                </a:lnTo>
                <a:lnTo>
                  <a:pt x="8664821" y="2084273"/>
                </a:lnTo>
                <a:close/>
                <a:moveTo>
                  <a:pt x="11817249" y="1973448"/>
                </a:moveTo>
                <a:lnTo>
                  <a:pt x="11928074" y="1973448"/>
                </a:lnTo>
                <a:lnTo>
                  <a:pt x="11928074" y="2084273"/>
                </a:lnTo>
                <a:lnTo>
                  <a:pt x="11817249" y="2084273"/>
                </a:lnTo>
                <a:close/>
                <a:moveTo>
                  <a:pt x="10766437" y="1973448"/>
                </a:moveTo>
                <a:lnTo>
                  <a:pt x="10877262" y="1973448"/>
                </a:lnTo>
                <a:lnTo>
                  <a:pt x="10877262" y="2084273"/>
                </a:lnTo>
                <a:lnTo>
                  <a:pt x="10766437" y="2084273"/>
                </a:lnTo>
                <a:close/>
                <a:moveTo>
                  <a:pt x="3441643" y="1557959"/>
                </a:moveTo>
                <a:lnTo>
                  <a:pt x="2968431" y="2031169"/>
                </a:lnTo>
                <a:lnTo>
                  <a:pt x="3437348" y="2500070"/>
                </a:lnTo>
                <a:lnTo>
                  <a:pt x="3497959" y="2500070"/>
                </a:lnTo>
                <a:lnTo>
                  <a:pt x="3966865" y="2031168"/>
                </a:lnTo>
                <a:lnTo>
                  <a:pt x="3493665" y="1557959"/>
                </a:lnTo>
                <a:close/>
                <a:moveTo>
                  <a:pt x="2390961" y="1557959"/>
                </a:moveTo>
                <a:lnTo>
                  <a:pt x="1917745" y="2031169"/>
                </a:lnTo>
                <a:lnTo>
                  <a:pt x="2386665" y="2500070"/>
                </a:lnTo>
                <a:lnTo>
                  <a:pt x="2447277" y="2500070"/>
                </a:lnTo>
                <a:lnTo>
                  <a:pt x="2916189" y="2031169"/>
                </a:lnTo>
                <a:lnTo>
                  <a:pt x="2442980" y="1557959"/>
                </a:lnTo>
                <a:close/>
                <a:moveTo>
                  <a:pt x="1340273" y="1557959"/>
                </a:moveTo>
                <a:lnTo>
                  <a:pt x="867066" y="2031167"/>
                </a:lnTo>
                <a:lnTo>
                  <a:pt x="1335980" y="2500070"/>
                </a:lnTo>
                <a:lnTo>
                  <a:pt x="1396589" y="2500070"/>
                </a:lnTo>
                <a:lnTo>
                  <a:pt x="1865501" y="2031169"/>
                </a:lnTo>
                <a:lnTo>
                  <a:pt x="1392293" y="1557959"/>
                </a:lnTo>
                <a:close/>
                <a:moveTo>
                  <a:pt x="5542986" y="1557958"/>
                </a:moveTo>
                <a:lnTo>
                  <a:pt x="5069790" y="2031167"/>
                </a:lnTo>
                <a:lnTo>
                  <a:pt x="5538694" y="2500070"/>
                </a:lnTo>
                <a:lnTo>
                  <a:pt x="5599302" y="2500070"/>
                </a:lnTo>
                <a:lnTo>
                  <a:pt x="6068206" y="2031166"/>
                </a:lnTo>
                <a:lnTo>
                  <a:pt x="5595011" y="1557958"/>
                </a:lnTo>
                <a:close/>
                <a:moveTo>
                  <a:pt x="4492305" y="1557958"/>
                </a:moveTo>
                <a:lnTo>
                  <a:pt x="4019109" y="2031168"/>
                </a:lnTo>
                <a:lnTo>
                  <a:pt x="4488010" y="2500070"/>
                </a:lnTo>
                <a:lnTo>
                  <a:pt x="4548620" y="2500070"/>
                </a:lnTo>
                <a:lnTo>
                  <a:pt x="5017539" y="2031167"/>
                </a:lnTo>
                <a:lnTo>
                  <a:pt x="4544326" y="1557958"/>
                </a:lnTo>
                <a:close/>
                <a:moveTo>
                  <a:pt x="7644337" y="1557958"/>
                </a:moveTo>
                <a:lnTo>
                  <a:pt x="7171129" y="2031167"/>
                </a:lnTo>
                <a:lnTo>
                  <a:pt x="7640044" y="2500070"/>
                </a:lnTo>
                <a:lnTo>
                  <a:pt x="7700653" y="2500070"/>
                </a:lnTo>
                <a:lnTo>
                  <a:pt x="8169569" y="2031167"/>
                </a:lnTo>
                <a:lnTo>
                  <a:pt x="7696361" y="1557958"/>
                </a:lnTo>
                <a:close/>
                <a:moveTo>
                  <a:pt x="6593656" y="1557958"/>
                </a:moveTo>
                <a:lnTo>
                  <a:pt x="6120450" y="2031165"/>
                </a:lnTo>
                <a:lnTo>
                  <a:pt x="6589366" y="2500070"/>
                </a:lnTo>
                <a:lnTo>
                  <a:pt x="6649970" y="2500070"/>
                </a:lnTo>
                <a:lnTo>
                  <a:pt x="7118885" y="2031167"/>
                </a:lnTo>
                <a:lnTo>
                  <a:pt x="6645676" y="1557958"/>
                </a:lnTo>
                <a:close/>
                <a:moveTo>
                  <a:pt x="9745703" y="1557958"/>
                </a:moveTo>
                <a:lnTo>
                  <a:pt x="9272494" y="2031167"/>
                </a:lnTo>
                <a:lnTo>
                  <a:pt x="9741408" y="2500070"/>
                </a:lnTo>
                <a:lnTo>
                  <a:pt x="9802016" y="2500070"/>
                </a:lnTo>
                <a:lnTo>
                  <a:pt x="10270931" y="2031167"/>
                </a:lnTo>
                <a:lnTo>
                  <a:pt x="9797723" y="1557958"/>
                </a:lnTo>
                <a:close/>
                <a:moveTo>
                  <a:pt x="8695019" y="1557958"/>
                </a:moveTo>
                <a:lnTo>
                  <a:pt x="8221812" y="2031166"/>
                </a:lnTo>
                <a:lnTo>
                  <a:pt x="8690730" y="2500070"/>
                </a:lnTo>
                <a:lnTo>
                  <a:pt x="8751334" y="2500070"/>
                </a:lnTo>
                <a:lnTo>
                  <a:pt x="9220250" y="2031166"/>
                </a:lnTo>
                <a:lnTo>
                  <a:pt x="8747043" y="1557958"/>
                </a:lnTo>
                <a:close/>
                <a:moveTo>
                  <a:pt x="10796383" y="1557958"/>
                </a:moveTo>
                <a:lnTo>
                  <a:pt x="10323175" y="2031166"/>
                </a:lnTo>
                <a:lnTo>
                  <a:pt x="10792091" y="2500070"/>
                </a:lnTo>
                <a:lnTo>
                  <a:pt x="10852696" y="2500070"/>
                </a:lnTo>
                <a:lnTo>
                  <a:pt x="11321614" y="2031164"/>
                </a:lnTo>
                <a:lnTo>
                  <a:pt x="10848409" y="1557958"/>
                </a:lnTo>
                <a:close/>
                <a:moveTo>
                  <a:pt x="783781" y="1447135"/>
                </a:moveTo>
                <a:lnTo>
                  <a:pt x="894606" y="1447135"/>
                </a:lnTo>
                <a:lnTo>
                  <a:pt x="894606" y="1557959"/>
                </a:lnTo>
                <a:lnTo>
                  <a:pt x="783781" y="1557959"/>
                </a:lnTo>
                <a:close/>
                <a:moveTo>
                  <a:pt x="1834586" y="1447134"/>
                </a:moveTo>
                <a:lnTo>
                  <a:pt x="1945411" y="1447134"/>
                </a:lnTo>
                <a:lnTo>
                  <a:pt x="1945411" y="1557959"/>
                </a:lnTo>
                <a:lnTo>
                  <a:pt x="1834586" y="1557959"/>
                </a:lnTo>
                <a:close/>
                <a:moveTo>
                  <a:pt x="4987002" y="1447134"/>
                </a:moveTo>
                <a:lnTo>
                  <a:pt x="5097832" y="1447134"/>
                </a:lnTo>
                <a:lnTo>
                  <a:pt x="5097832" y="1557958"/>
                </a:lnTo>
                <a:lnTo>
                  <a:pt x="4987002" y="1557958"/>
                </a:lnTo>
                <a:close/>
                <a:moveTo>
                  <a:pt x="3936204" y="1447134"/>
                </a:moveTo>
                <a:lnTo>
                  <a:pt x="4047028" y="1447134"/>
                </a:lnTo>
                <a:lnTo>
                  <a:pt x="4047028" y="1557959"/>
                </a:lnTo>
                <a:lnTo>
                  <a:pt x="3936204" y="1557959"/>
                </a:lnTo>
                <a:close/>
                <a:moveTo>
                  <a:pt x="2885398" y="1447134"/>
                </a:moveTo>
                <a:lnTo>
                  <a:pt x="2996224" y="1447134"/>
                </a:lnTo>
                <a:lnTo>
                  <a:pt x="2996224" y="1557959"/>
                </a:lnTo>
                <a:lnTo>
                  <a:pt x="2885398" y="1557959"/>
                </a:lnTo>
                <a:close/>
                <a:moveTo>
                  <a:pt x="6037801" y="1447133"/>
                </a:moveTo>
                <a:lnTo>
                  <a:pt x="6148626" y="1447133"/>
                </a:lnTo>
                <a:lnTo>
                  <a:pt x="6148626" y="1557958"/>
                </a:lnTo>
                <a:lnTo>
                  <a:pt x="6037801" y="1557958"/>
                </a:lnTo>
                <a:close/>
                <a:moveTo>
                  <a:pt x="9190225" y="1447133"/>
                </a:moveTo>
                <a:lnTo>
                  <a:pt x="9301050" y="1447133"/>
                </a:lnTo>
                <a:lnTo>
                  <a:pt x="9301050" y="1557958"/>
                </a:lnTo>
                <a:lnTo>
                  <a:pt x="9190225" y="1557958"/>
                </a:lnTo>
                <a:close/>
                <a:moveTo>
                  <a:pt x="8139417" y="1447133"/>
                </a:moveTo>
                <a:lnTo>
                  <a:pt x="8250242" y="1447133"/>
                </a:lnTo>
                <a:lnTo>
                  <a:pt x="8250242" y="1557958"/>
                </a:lnTo>
                <a:lnTo>
                  <a:pt x="8139417" y="1557958"/>
                </a:lnTo>
                <a:close/>
                <a:moveTo>
                  <a:pt x="7088609" y="1447133"/>
                </a:moveTo>
                <a:lnTo>
                  <a:pt x="7199434" y="1447133"/>
                </a:lnTo>
                <a:lnTo>
                  <a:pt x="7199434" y="1557958"/>
                </a:lnTo>
                <a:lnTo>
                  <a:pt x="7088609" y="1557958"/>
                </a:lnTo>
                <a:close/>
                <a:moveTo>
                  <a:pt x="10241033" y="1447133"/>
                </a:moveTo>
                <a:lnTo>
                  <a:pt x="10351858" y="1447133"/>
                </a:lnTo>
                <a:lnTo>
                  <a:pt x="10351858" y="1557957"/>
                </a:lnTo>
                <a:lnTo>
                  <a:pt x="10241033" y="1557957"/>
                </a:lnTo>
                <a:close/>
                <a:moveTo>
                  <a:pt x="11291841" y="1447133"/>
                </a:moveTo>
                <a:lnTo>
                  <a:pt x="11402666" y="1447133"/>
                </a:lnTo>
                <a:lnTo>
                  <a:pt x="11402666" y="1557957"/>
                </a:lnTo>
                <a:lnTo>
                  <a:pt x="11291841" y="1557957"/>
                </a:lnTo>
                <a:close/>
                <a:moveTo>
                  <a:pt x="2942310" y="1006607"/>
                </a:moveTo>
                <a:lnTo>
                  <a:pt x="2470820" y="1478100"/>
                </a:lnTo>
                <a:lnTo>
                  <a:pt x="2470820" y="1533556"/>
                </a:lnTo>
                <a:lnTo>
                  <a:pt x="2942310" y="2005047"/>
                </a:lnTo>
                <a:lnTo>
                  <a:pt x="3410804" y="1536556"/>
                </a:lnTo>
                <a:lnTo>
                  <a:pt x="3410804" y="1475099"/>
                </a:lnTo>
                <a:close/>
                <a:moveTo>
                  <a:pt x="1891623" y="1006607"/>
                </a:moveTo>
                <a:lnTo>
                  <a:pt x="1420008" y="1478224"/>
                </a:lnTo>
                <a:lnTo>
                  <a:pt x="1420008" y="1533431"/>
                </a:lnTo>
                <a:lnTo>
                  <a:pt x="1891623" y="2005047"/>
                </a:lnTo>
                <a:lnTo>
                  <a:pt x="2359996" y="1536681"/>
                </a:lnTo>
                <a:lnTo>
                  <a:pt x="2359996" y="1474975"/>
                </a:lnTo>
                <a:close/>
                <a:moveTo>
                  <a:pt x="840943" y="1006607"/>
                </a:moveTo>
                <a:lnTo>
                  <a:pt x="369202" y="1478351"/>
                </a:lnTo>
                <a:lnTo>
                  <a:pt x="369202" y="1533303"/>
                </a:lnTo>
                <a:lnTo>
                  <a:pt x="840944" y="2005046"/>
                </a:lnTo>
                <a:lnTo>
                  <a:pt x="1309184" y="1536806"/>
                </a:lnTo>
                <a:lnTo>
                  <a:pt x="1309184" y="1474850"/>
                </a:lnTo>
                <a:close/>
                <a:moveTo>
                  <a:pt x="3992987" y="1006606"/>
                </a:moveTo>
                <a:lnTo>
                  <a:pt x="3521631" y="1477974"/>
                </a:lnTo>
                <a:lnTo>
                  <a:pt x="3521631" y="1533680"/>
                </a:lnTo>
                <a:lnTo>
                  <a:pt x="3992986" y="2005046"/>
                </a:lnTo>
                <a:lnTo>
                  <a:pt x="4461598" y="1536423"/>
                </a:lnTo>
                <a:lnTo>
                  <a:pt x="4461598" y="1475230"/>
                </a:lnTo>
                <a:close/>
                <a:moveTo>
                  <a:pt x="6094326" y="1006605"/>
                </a:moveTo>
                <a:lnTo>
                  <a:pt x="5623230" y="1477714"/>
                </a:lnTo>
                <a:lnTo>
                  <a:pt x="5623230" y="1533934"/>
                </a:lnTo>
                <a:lnTo>
                  <a:pt x="6094328" y="2005044"/>
                </a:lnTo>
                <a:lnTo>
                  <a:pt x="6563205" y="1536166"/>
                </a:lnTo>
                <a:lnTo>
                  <a:pt x="6563205" y="1475487"/>
                </a:lnTo>
                <a:close/>
                <a:moveTo>
                  <a:pt x="9246371" y="1006604"/>
                </a:moveTo>
                <a:lnTo>
                  <a:pt x="8775646" y="1477332"/>
                </a:lnTo>
                <a:lnTo>
                  <a:pt x="8775646" y="1534319"/>
                </a:lnTo>
                <a:lnTo>
                  <a:pt x="9246371" y="2005045"/>
                </a:lnTo>
                <a:lnTo>
                  <a:pt x="9715629" y="1535786"/>
                </a:lnTo>
                <a:lnTo>
                  <a:pt x="9715629" y="1475864"/>
                </a:lnTo>
                <a:close/>
                <a:moveTo>
                  <a:pt x="5043669" y="1006604"/>
                </a:moveTo>
                <a:lnTo>
                  <a:pt x="4572422" y="1477843"/>
                </a:lnTo>
                <a:lnTo>
                  <a:pt x="4572422" y="1533811"/>
                </a:lnTo>
                <a:lnTo>
                  <a:pt x="5043664" y="2005045"/>
                </a:lnTo>
                <a:lnTo>
                  <a:pt x="5512407" y="1536296"/>
                </a:lnTo>
                <a:lnTo>
                  <a:pt x="5512407" y="1475351"/>
                </a:lnTo>
                <a:close/>
                <a:moveTo>
                  <a:pt x="11347735" y="1006604"/>
                </a:moveTo>
                <a:lnTo>
                  <a:pt x="10877262" y="1477079"/>
                </a:lnTo>
                <a:lnTo>
                  <a:pt x="10877262" y="1534567"/>
                </a:lnTo>
                <a:lnTo>
                  <a:pt x="11347736" y="2005041"/>
                </a:lnTo>
                <a:lnTo>
                  <a:pt x="11817249" y="1535528"/>
                </a:lnTo>
                <a:lnTo>
                  <a:pt x="11817249" y="1476120"/>
                </a:lnTo>
                <a:close/>
                <a:moveTo>
                  <a:pt x="8195690" y="1006604"/>
                </a:moveTo>
                <a:lnTo>
                  <a:pt x="7724838" y="1477458"/>
                </a:lnTo>
                <a:lnTo>
                  <a:pt x="7724838" y="1534191"/>
                </a:lnTo>
                <a:lnTo>
                  <a:pt x="8195691" y="2005044"/>
                </a:lnTo>
                <a:lnTo>
                  <a:pt x="8664821" y="1535914"/>
                </a:lnTo>
                <a:lnTo>
                  <a:pt x="8664821" y="1475736"/>
                </a:lnTo>
                <a:close/>
                <a:moveTo>
                  <a:pt x="7145009" y="1006604"/>
                </a:moveTo>
                <a:lnTo>
                  <a:pt x="6674030" y="1477584"/>
                </a:lnTo>
                <a:lnTo>
                  <a:pt x="6674030" y="1534069"/>
                </a:lnTo>
                <a:lnTo>
                  <a:pt x="7145007" y="2005046"/>
                </a:lnTo>
                <a:lnTo>
                  <a:pt x="7614013" y="1536039"/>
                </a:lnTo>
                <a:lnTo>
                  <a:pt x="7614013" y="1475610"/>
                </a:lnTo>
                <a:close/>
                <a:moveTo>
                  <a:pt x="10297056" y="1006603"/>
                </a:moveTo>
                <a:lnTo>
                  <a:pt x="9826454" y="1477207"/>
                </a:lnTo>
                <a:lnTo>
                  <a:pt x="9826454" y="1534445"/>
                </a:lnTo>
                <a:lnTo>
                  <a:pt x="10297053" y="2005045"/>
                </a:lnTo>
                <a:lnTo>
                  <a:pt x="10766437" y="1535660"/>
                </a:lnTo>
                <a:lnTo>
                  <a:pt x="10766437" y="1475986"/>
                </a:lnTo>
                <a:close/>
                <a:moveTo>
                  <a:pt x="258361" y="922634"/>
                </a:moveTo>
                <a:lnTo>
                  <a:pt x="369186" y="922634"/>
                </a:lnTo>
                <a:lnTo>
                  <a:pt x="369186" y="1033459"/>
                </a:lnTo>
                <a:lnTo>
                  <a:pt x="258361" y="1033459"/>
                </a:lnTo>
                <a:close/>
                <a:moveTo>
                  <a:pt x="2359977" y="922633"/>
                </a:moveTo>
                <a:lnTo>
                  <a:pt x="2470802" y="922633"/>
                </a:lnTo>
                <a:lnTo>
                  <a:pt x="2470802" y="1033458"/>
                </a:lnTo>
                <a:lnTo>
                  <a:pt x="2359977" y="1033458"/>
                </a:lnTo>
                <a:close/>
                <a:moveTo>
                  <a:pt x="1309169" y="922633"/>
                </a:moveTo>
                <a:lnTo>
                  <a:pt x="1419993" y="922633"/>
                </a:lnTo>
                <a:lnTo>
                  <a:pt x="1419993" y="1033458"/>
                </a:lnTo>
                <a:lnTo>
                  <a:pt x="1309169" y="1033458"/>
                </a:lnTo>
                <a:close/>
                <a:moveTo>
                  <a:pt x="5512398" y="922633"/>
                </a:moveTo>
                <a:lnTo>
                  <a:pt x="5623223" y="922633"/>
                </a:lnTo>
                <a:lnTo>
                  <a:pt x="5623223" y="1033458"/>
                </a:lnTo>
                <a:lnTo>
                  <a:pt x="5512398" y="1033458"/>
                </a:lnTo>
                <a:close/>
                <a:moveTo>
                  <a:pt x="4461591" y="922633"/>
                </a:moveTo>
                <a:lnTo>
                  <a:pt x="4572415" y="922633"/>
                </a:lnTo>
                <a:lnTo>
                  <a:pt x="4572415" y="1033458"/>
                </a:lnTo>
                <a:lnTo>
                  <a:pt x="4461591" y="1033458"/>
                </a:lnTo>
                <a:close/>
                <a:moveTo>
                  <a:pt x="3410785" y="922633"/>
                </a:moveTo>
                <a:lnTo>
                  <a:pt x="3521610" y="922633"/>
                </a:lnTo>
                <a:lnTo>
                  <a:pt x="3521610" y="1033458"/>
                </a:lnTo>
                <a:lnTo>
                  <a:pt x="3410785" y="1033458"/>
                </a:lnTo>
                <a:close/>
                <a:moveTo>
                  <a:pt x="7614013" y="922633"/>
                </a:moveTo>
                <a:lnTo>
                  <a:pt x="7724838" y="922633"/>
                </a:lnTo>
                <a:lnTo>
                  <a:pt x="7724838" y="1033458"/>
                </a:lnTo>
                <a:lnTo>
                  <a:pt x="7614013" y="1033458"/>
                </a:lnTo>
                <a:close/>
                <a:moveTo>
                  <a:pt x="6563205" y="922633"/>
                </a:moveTo>
                <a:lnTo>
                  <a:pt x="6674030" y="922633"/>
                </a:lnTo>
                <a:lnTo>
                  <a:pt x="6674030" y="1033458"/>
                </a:lnTo>
                <a:lnTo>
                  <a:pt x="6563205" y="1033458"/>
                </a:lnTo>
                <a:close/>
                <a:moveTo>
                  <a:pt x="10766437" y="922633"/>
                </a:moveTo>
                <a:lnTo>
                  <a:pt x="10877262" y="922633"/>
                </a:lnTo>
                <a:lnTo>
                  <a:pt x="10877262" y="1033458"/>
                </a:lnTo>
                <a:lnTo>
                  <a:pt x="10766437" y="1033458"/>
                </a:lnTo>
                <a:close/>
                <a:moveTo>
                  <a:pt x="9715629" y="922633"/>
                </a:moveTo>
                <a:lnTo>
                  <a:pt x="9826454" y="922633"/>
                </a:lnTo>
                <a:lnTo>
                  <a:pt x="9826454" y="1033458"/>
                </a:lnTo>
                <a:lnTo>
                  <a:pt x="9715629" y="1033458"/>
                </a:lnTo>
                <a:close/>
                <a:moveTo>
                  <a:pt x="8664821" y="922633"/>
                </a:moveTo>
                <a:lnTo>
                  <a:pt x="8775646" y="922633"/>
                </a:lnTo>
                <a:lnTo>
                  <a:pt x="8775646" y="1033458"/>
                </a:lnTo>
                <a:lnTo>
                  <a:pt x="8664821" y="1033458"/>
                </a:lnTo>
                <a:close/>
                <a:moveTo>
                  <a:pt x="11817249" y="922633"/>
                </a:moveTo>
                <a:lnTo>
                  <a:pt x="11928074" y="922633"/>
                </a:lnTo>
                <a:lnTo>
                  <a:pt x="11928074" y="1033458"/>
                </a:lnTo>
                <a:lnTo>
                  <a:pt x="11817249" y="1033458"/>
                </a:lnTo>
                <a:close/>
                <a:moveTo>
                  <a:pt x="1337485" y="510062"/>
                </a:moveTo>
                <a:lnTo>
                  <a:pt x="867065" y="980486"/>
                </a:lnTo>
                <a:lnTo>
                  <a:pt x="1333712" y="1447134"/>
                </a:lnTo>
                <a:lnTo>
                  <a:pt x="1398855" y="1447134"/>
                </a:lnTo>
                <a:lnTo>
                  <a:pt x="1865501" y="980486"/>
                </a:lnTo>
                <a:lnTo>
                  <a:pt x="1395081" y="510062"/>
                </a:lnTo>
                <a:close/>
                <a:moveTo>
                  <a:pt x="2388173" y="510062"/>
                </a:moveTo>
                <a:lnTo>
                  <a:pt x="1917745" y="980486"/>
                </a:lnTo>
                <a:lnTo>
                  <a:pt x="2384399" y="1447134"/>
                </a:lnTo>
                <a:lnTo>
                  <a:pt x="2449542" y="1447134"/>
                </a:lnTo>
                <a:lnTo>
                  <a:pt x="2916189" y="980486"/>
                </a:lnTo>
                <a:lnTo>
                  <a:pt x="2445767" y="510062"/>
                </a:lnTo>
                <a:close/>
                <a:moveTo>
                  <a:pt x="3438856" y="510062"/>
                </a:moveTo>
                <a:lnTo>
                  <a:pt x="2968432" y="980486"/>
                </a:lnTo>
                <a:lnTo>
                  <a:pt x="3435083" y="1447134"/>
                </a:lnTo>
                <a:lnTo>
                  <a:pt x="3500228" y="1447134"/>
                </a:lnTo>
                <a:lnTo>
                  <a:pt x="3966865" y="980485"/>
                </a:lnTo>
                <a:lnTo>
                  <a:pt x="3496454" y="510062"/>
                </a:lnTo>
                <a:close/>
                <a:moveTo>
                  <a:pt x="4489518" y="510062"/>
                </a:moveTo>
                <a:lnTo>
                  <a:pt x="4019109" y="980485"/>
                </a:lnTo>
                <a:lnTo>
                  <a:pt x="4485744" y="1447134"/>
                </a:lnTo>
                <a:lnTo>
                  <a:pt x="4550887" y="1447134"/>
                </a:lnTo>
                <a:lnTo>
                  <a:pt x="5017543" y="980483"/>
                </a:lnTo>
                <a:lnTo>
                  <a:pt x="4547118" y="510062"/>
                </a:lnTo>
                <a:close/>
                <a:moveTo>
                  <a:pt x="5540201" y="510062"/>
                </a:moveTo>
                <a:lnTo>
                  <a:pt x="5069792" y="980483"/>
                </a:lnTo>
                <a:lnTo>
                  <a:pt x="5536431" y="1447134"/>
                </a:lnTo>
                <a:lnTo>
                  <a:pt x="5601567" y="1447134"/>
                </a:lnTo>
                <a:lnTo>
                  <a:pt x="6068204" y="980484"/>
                </a:lnTo>
                <a:lnTo>
                  <a:pt x="5597797" y="510062"/>
                </a:lnTo>
                <a:close/>
                <a:moveTo>
                  <a:pt x="6590867" y="510062"/>
                </a:moveTo>
                <a:lnTo>
                  <a:pt x="6120447" y="980484"/>
                </a:lnTo>
                <a:lnTo>
                  <a:pt x="6587095" y="1447133"/>
                </a:lnTo>
                <a:lnTo>
                  <a:pt x="6652238" y="1447133"/>
                </a:lnTo>
                <a:lnTo>
                  <a:pt x="7118887" y="980483"/>
                </a:lnTo>
                <a:lnTo>
                  <a:pt x="6648468" y="510062"/>
                </a:lnTo>
                <a:close/>
                <a:moveTo>
                  <a:pt x="7641550" y="510061"/>
                </a:moveTo>
                <a:lnTo>
                  <a:pt x="7171131" y="980482"/>
                </a:lnTo>
                <a:lnTo>
                  <a:pt x="7637780" y="1447133"/>
                </a:lnTo>
                <a:lnTo>
                  <a:pt x="7702919" y="1447133"/>
                </a:lnTo>
                <a:lnTo>
                  <a:pt x="8169568" y="980483"/>
                </a:lnTo>
                <a:lnTo>
                  <a:pt x="7699149" y="510061"/>
                </a:lnTo>
                <a:close/>
                <a:moveTo>
                  <a:pt x="8692232" y="510061"/>
                </a:moveTo>
                <a:lnTo>
                  <a:pt x="8221811" y="980484"/>
                </a:lnTo>
                <a:lnTo>
                  <a:pt x="8688459" y="1447133"/>
                </a:lnTo>
                <a:lnTo>
                  <a:pt x="8753603" y="1447133"/>
                </a:lnTo>
                <a:lnTo>
                  <a:pt x="9220250" y="980484"/>
                </a:lnTo>
                <a:lnTo>
                  <a:pt x="8749829" y="510061"/>
                </a:lnTo>
                <a:close/>
                <a:moveTo>
                  <a:pt x="10793597" y="510061"/>
                </a:moveTo>
                <a:lnTo>
                  <a:pt x="10323178" y="980482"/>
                </a:lnTo>
                <a:lnTo>
                  <a:pt x="10789828" y="1447133"/>
                </a:lnTo>
                <a:lnTo>
                  <a:pt x="10854964" y="1447133"/>
                </a:lnTo>
                <a:lnTo>
                  <a:pt x="11321613" y="980483"/>
                </a:lnTo>
                <a:lnTo>
                  <a:pt x="10851193" y="510061"/>
                </a:lnTo>
                <a:close/>
                <a:moveTo>
                  <a:pt x="9742913" y="510061"/>
                </a:moveTo>
                <a:lnTo>
                  <a:pt x="9272493" y="980483"/>
                </a:lnTo>
                <a:lnTo>
                  <a:pt x="9739141" y="1447133"/>
                </a:lnTo>
                <a:lnTo>
                  <a:pt x="9804283" y="1447133"/>
                </a:lnTo>
                <a:lnTo>
                  <a:pt x="10270933" y="980481"/>
                </a:lnTo>
                <a:lnTo>
                  <a:pt x="9800515" y="510061"/>
                </a:lnTo>
                <a:close/>
                <a:moveTo>
                  <a:pt x="783785" y="399238"/>
                </a:moveTo>
                <a:lnTo>
                  <a:pt x="894609" y="399238"/>
                </a:lnTo>
                <a:lnTo>
                  <a:pt x="894609" y="510062"/>
                </a:lnTo>
                <a:lnTo>
                  <a:pt x="783785" y="510062"/>
                </a:lnTo>
                <a:close/>
                <a:moveTo>
                  <a:pt x="2885401" y="399237"/>
                </a:moveTo>
                <a:lnTo>
                  <a:pt x="2996227" y="399237"/>
                </a:lnTo>
                <a:lnTo>
                  <a:pt x="2996227" y="510062"/>
                </a:lnTo>
                <a:lnTo>
                  <a:pt x="2885401" y="510062"/>
                </a:lnTo>
                <a:close/>
                <a:moveTo>
                  <a:pt x="1834590" y="399237"/>
                </a:moveTo>
                <a:lnTo>
                  <a:pt x="1945415" y="399237"/>
                </a:lnTo>
                <a:lnTo>
                  <a:pt x="1945415" y="510062"/>
                </a:lnTo>
                <a:lnTo>
                  <a:pt x="1834590" y="510062"/>
                </a:lnTo>
                <a:close/>
                <a:moveTo>
                  <a:pt x="3936208" y="399237"/>
                </a:moveTo>
                <a:lnTo>
                  <a:pt x="4047032" y="399237"/>
                </a:lnTo>
                <a:lnTo>
                  <a:pt x="4047032" y="510062"/>
                </a:lnTo>
                <a:lnTo>
                  <a:pt x="3936208" y="510062"/>
                </a:lnTo>
                <a:close/>
                <a:moveTo>
                  <a:pt x="4987004" y="399237"/>
                </a:moveTo>
                <a:lnTo>
                  <a:pt x="5097834" y="399237"/>
                </a:lnTo>
                <a:lnTo>
                  <a:pt x="5097834" y="510062"/>
                </a:lnTo>
                <a:lnTo>
                  <a:pt x="4987004" y="510062"/>
                </a:lnTo>
                <a:close/>
                <a:moveTo>
                  <a:pt x="6037802" y="399237"/>
                </a:moveTo>
                <a:lnTo>
                  <a:pt x="6148626" y="399237"/>
                </a:lnTo>
                <a:lnTo>
                  <a:pt x="6148626" y="510062"/>
                </a:lnTo>
                <a:lnTo>
                  <a:pt x="6037802" y="510062"/>
                </a:lnTo>
                <a:close/>
                <a:moveTo>
                  <a:pt x="7088609" y="399237"/>
                </a:moveTo>
                <a:lnTo>
                  <a:pt x="7199434" y="399237"/>
                </a:lnTo>
                <a:lnTo>
                  <a:pt x="7199434" y="510061"/>
                </a:lnTo>
                <a:lnTo>
                  <a:pt x="7088609" y="510061"/>
                </a:lnTo>
                <a:close/>
                <a:moveTo>
                  <a:pt x="8139417" y="399237"/>
                </a:moveTo>
                <a:lnTo>
                  <a:pt x="8250242" y="399237"/>
                </a:lnTo>
                <a:lnTo>
                  <a:pt x="8250242" y="510061"/>
                </a:lnTo>
                <a:lnTo>
                  <a:pt x="8139417" y="510061"/>
                </a:lnTo>
                <a:close/>
                <a:moveTo>
                  <a:pt x="9190225" y="399236"/>
                </a:moveTo>
                <a:lnTo>
                  <a:pt x="9301050" y="399236"/>
                </a:lnTo>
                <a:lnTo>
                  <a:pt x="9301050" y="510061"/>
                </a:lnTo>
                <a:lnTo>
                  <a:pt x="9190225" y="510061"/>
                </a:lnTo>
                <a:close/>
                <a:moveTo>
                  <a:pt x="10241033" y="399236"/>
                </a:moveTo>
                <a:lnTo>
                  <a:pt x="10351858" y="399236"/>
                </a:lnTo>
                <a:lnTo>
                  <a:pt x="10351858" y="510061"/>
                </a:lnTo>
                <a:lnTo>
                  <a:pt x="10241033" y="510061"/>
                </a:lnTo>
                <a:close/>
                <a:moveTo>
                  <a:pt x="11291841" y="399236"/>
                </a:moveTo>
                <a:lnTo>
                  <a:pt x="11402666" y="399236"/>
                </a:lnTo>
                <a:lnTo>
                  <a:pt x="11402666" y="510061"/>
                </a:lnTo>
                <a:lnTo>
                  <a:pt x="11291841" y="510061"/>
                </a:lnTo>
                <a:close/>
                <a:moveTo>
                  <a:pt x="6138405" y="0"/>
                </a:moveTo>
                <a:lnTo>
                  <a:pt x="6190649" y="0"/>
                </a:lnTo>
                <a:lnTo>
                  <a:pt x="6589887" y="399237"/>
                </a:lnTo>
                <a:lnTo>
                  <a:pt x="6649449" y="399237"/>
                </a:lnTo>
                <a:lnTo>
                  <a:pt x="7048684" y="2"/>
                </a:lnTo>
                <a:lnTo>
                  <a:pt x="7100928" y="2"/>
                </a:lnTo>
                <a:lnTo>
                  <a:pt x="6674030" y="426899"/>
                </a:lnTo>
                <a:lnTo>
                  <a:pt x="6674030" y="483379"/>
                </a:lnTo>
                <a:lnTo>
                  <a:pt x="7145009" y="954361"/>
                </a:lnTo>
                <a:lnTo>
                  <a:pt x="7614013" y="485355"/>
                </a:lnTo>
                <a:lnTo>
                  <a:pt x="7614013" y="424926"/>
                </a:lnTo>
                <a:lnTo>
                  <a:pt x="7189086" y="0"/>
                </a:lnTo>
                <a:lnTo>
                  <a:pt x="7241329" y="0"/>
                </a:lnTo>
                <a:lnTo>
                  <a:pt x="7640566" y="399237"/>
                </a:lnTo>
                <a:lnTo>
                  <a:pt x="7700131" y="399237"/>
                </a:lnTo>
                <a:lnTo>
                  <a:pt x="8099367" y="1"/>
                </a:lnTo>
                <a:lnTo>
                  <a:pt x="8151611" y="1"/>
                </a:lnTo>
                <a:lnTo>
                  <a:pt x="7724838" y="426774"/>
                </a:lnTo>
                <a:lnTo>
                  <a:pt x="7724838" y="483508"/>
                </a:lnTo>
                <a:lnTo>
                  <a:pt x="8195689" y="954363"/>
                </a:lnTo>
                <a:lnTo>
                  <a:pt x="8664821" y="485229"/>
                </a:lnTo>
                <a:lnTo>
                  <a:pt x="8664821" y="425053"/>
                </a:lnTo>
                <a:lnTo>
                  <a:pt x="8239767" y="0"/>
                </a:lnTo>
                <a:lnTo>
                  <a:pt x="8292011" y="0"/>
                </a:lnTo>
                <a:lnTo>
                  <a:pt x="8691248" y="399236"/>
                </a:lnTo>
                <a:lnTo>
                  <a:pt x="8750812" y="399236"/>
                </a:lnTo>
                <a:lnTo>
                  <a:pt x="9150049" y="1"/>
                </a:lnTo>
                <a:lnTo>
                  <a:pt x="9202293" y="1"/>
                </a:lnTo>
                <a:lnTo>
                  <a:pt x="8775646" y="426647"/>
                </a:lnTo>
                <a:lnTo>
                  <a:pt x="8775646" y="483635"/>
                </a:lnTo>
                <a:lnTo>
                  <a:pt x="9246372" y="954363"/>
                </a:lnTo>
                <a:lnTo>
                  <a:pt x="9715629" y="485103"/>
                </a:lnTo>
                <a:lnTo>
                  <a:pt x="9715629" y="425175"/>
                </a:lnTo>
                <a:lnTo>
                  <a:pt x="9290453" y="0"/>
                </a:lnTo>
                <a:lnTo>
                  <a:pt x="9342696" y="0"/>
                </a:lnTo>
                <a:lnTo>
                  <a:pt x="9741934" y="399236"/>
                </a:lnTo>
                <a:lnTo>
                  <a:pt x="9801496" y="399236"/>
                </a:lnTo>
                <a:lnTo>
                  <a:pt x="10200732" y="1"/>
                </a:lnTo>
                <a:lnTo>
                  <a:pt x="10252974" y="1"/>
                </a:lnTo>
                <a:lnTo>
                  <a:pt x="9826454" y="426520"/>
                </a:lnTo>
                <a:lnTo>
                  <a:pt x="9826454" y="483756"/>
                </a:lnTo>
                <a:lnTo>
                  <a:pt x="10297055" y="954360"/>
                </a:lnTo>
                <a:lnTo>
                  <a:pt x="10766437" y="484975"/>
                </a:lnTo>
                <a:lnTo>
                  <a:pt x="10766437" y="425305"/>
                </a:lnTo>
                <a:lnTo>
                  <a:pt x="10341131" y="0"/>
                </a:lnTo>
                <a:lnTo>
                  <a:pt x="10393375" y="0"/>
                </a:lnTo>
                <a:lnTo>
                  <a:pt x="10792612" y="399236"/>
                </a:lnTo>
                <a:lnTo>
                  <a:pt x="10852176" y="399236"/>
                </a:lnTo>
                <a:lnTo>
                  <a:pt x="11251411" y="3"/>
                </a:lnTo>
                <a:lnTo>
                  <a:pt x="11303657" y="3"/>
                </a:lnTo>
                <a:lnTo>
                  <a:pt x="10877262" y="426397"/>
                </a:lnTo>
                <a:lnTo>
                  <a:pt x="10877262" y="483887"/>
                </a:lnTo>
                <a:lnTo>
                  <a:pt x="11347735" y="954362"/>
                </a:lnTo>
                <a:lnTo>
                  <a:pt x="11817249" y="484846"/>
                </a:lnTo>
                <a:lnTo>
                  <a:pt x="11817249" y="425436"/>
                </a:lnTo>
                <a:lnTo>
                  <a:pt x="11391812" y="0"/>
                </a:lnTo>
                <a:lnTo>
                  <a:pt x="11444056" y="0"/>
                </a:lnTo>
                <a:lnTo>
                  <a:pt x="11843293" y="399236"/>
                </a:lnTo>
                <a:lnTo>
                  <a:pt x="11902859" y="399236"/>
                </a:lnTo>
                <a:lnTo>
                  <a:pt x="12191973" y="110123"/>
                </a:lnTo>
                <a:lnTo>
                  <a:pt x="12191973" y="162366"/>
                </a:lnTo>
                <a:lnTo>
                  <a:pt x="11928074" y="426265"/>
                </a:lnTo>
                <a:lnTo>
                  <a:pt x="11928074" y="484017"/>
                </a:lnTo>
                <a:lnTo>
                  <a:pt x="12191974" y="747926"/>
                </a:lnTo>
                <a:lnTo>
                  <a:pt x="12191974" y="800166"/>
                </a:lnTo>
                <a:lnTo>
                  <a:pt x="11901874" y="510061"/>
                </a:lnTo>
                <a:lnTo>
                  <a:pt x="11844278" y="510061"/>
                </a:lnTo>
                <a:lnTo>
                  <a:pt x="11373857" y="980483"/>
                </a:lnTo>
                <a:lnTo>
                  <a:pt x="11840505" y="1447132"/>
                </a:lnTo>
                <a:lnTo>
                  <a:pt x="11905645" y="1447132"/>
                </a:lnTo>
                <a:lnTo>
                  <a:pt x="12191976" y="1160803"/>
                </a:lnTo>
                <a:lnTo>
                  <a:pt x="12191976" y="1213046"/>
                </a:lnTo>
                <a:lnTo>
                  <a:pt x="11928074" y="1476947"/>
                </a:lnTo>
                <a:lnTo>
                  <a:pt x="11928074" y="1534702"/>
                </a:lnTo>
                <a:lnTo>
                  <a:pt x="12191975" y="1798604"/>
                </a:lnTo>
                <a:lnTo>
                  <a:pt x="12191975" y="1850847"/>
                </a:lnTo>
                <a:lnTo>
                  <a:pt x="11899087" y="1557957"/>
                </a:lnTo>
                <a:lnTo>
                  <a:pt x="11847063" y="1557957"/>
                </a:lnTo>
                <a:lnTo>
                  <a:pt x="11373858" y="2031163"/>
                </a:lnTo>
                <a:lnTo>
                  <a:pt x="11842778" y="2500070"/>
                </a:lnTo>
                <a:lnTo>
                  <a:pt x="11903378" y="2500070"/>
                </a:lnTo>
                <a:lnTo>
                  <a:pt x="12191975" y="2211473"/>
                </a:lnTo>
                <a:lnTo>
                  <a:pt x="12191974" y="2263716"/>
                </a:lnTo>
                <a:lnTo>
                  <a:pt x="11928074" y="2527616"/>
                </a:lnTo>
                <a:lnTo>
                  <a:pt x="11928074" y="2585366"/>
                </a:lnTo>
                <a:lnTo>
                  <a:pt x="12191978" y="2849270"/>
                </a:lnTo>
                <a:lnTo>
                  <a:pt x="12191977" y="2901515"/>
                </a:lnTo>
                <a:lnTo>
                  <a:pt x="11901357" y="2610895"/>
                </a:lnTo>
                <a:lnTo>
                  <a:pt x="11844795" y="2610895"/>
                </a:lnTo>
                <a:lnTo>
                  <a:pt x="11373856" y="3081835"/>
                </a:lnTo>
                <a:lnTo>
                  <a:pt x="11843230" y="3551209"/>
                </a:lnTo>
                <a:lnTo>
                  <a:pt x="11902922" y="3551209"/>
                </a:lnTo>
                <a:lnTo>
                  <a:pt x="12191974" y="3262156"/>
                </a:lnTo>
                <a:lnTo>
                  <a:pt x="12191974" y="3314400"/>
                </a:lnTo>
                <a:lnTo>
                  <a:pt x="11928074" y="3578299"/>
                </a:lnTo>
                <a:lnTo>
                  <a:pt x="11928074" y="3636053"/>
                </a:lnTo>
                <a:lnTo>
                  <a:pt x="12191975" y="3899954"/>
                </a:lnTo>
                <a:lnTo>
                  <a:pt x="12191975" y="3952198"/>
                </a:lnTo>
                <a:lnTo>
                  <a:pt x="11901811" y="3662034"/>
                </a:lnTo>
                <a:lnTo>
                  <a:pt x="11844339" y="3662034"/>
                </a:lnTo>
                <a:lnTo>
                  <a:pt x="11373856" y="4132518"/>
                </a:lnTo>
                <a:lnTo>
                  <a:pt x="11813331" y="4571992"/>
                </a:lnTo>
                <a:lnTo>
                  <a:pt x="11761089" y="4571991"/>
                </a:lnTo>
                <a:lnTo>
                  <a:pt x="11347736" y="4158638"/>
                </a:lnTo>
                <a:lnTo>
                  <a:pt x="10934382" y="4571992"/>
                </a:lnTo>
                <a:lnTo>
                  <a:pt x="10882138" y="4571992"/>
                </a:lnTo>
                <a:lnTo>
                  <a:pt x="11321614" y="4132516"/>
                </a:lnTo>
                <a:lnTo>
                  <a:pt x="10851132" y="3662034"/>
                </a:lnTo>
                <a:lnTo>
                  <a:pt x="10793656" y="3662034"/>
                </a:lnTo>
                <a:lnTo>
                  <a:pt x="10323175" y="4132515"/>
                </a:lnTo>
                <a:lnTo>
                  <a:pt x="10762651" y="4571991"/>
                </a:lnTo>
                <a:lnTo>
                  <a:pt x="10710406" y="4571992"/>
                </a:lnTo>
                <a:lnTo>
                  <a:pt x="10297052" y="4158638"/>
                </a:lnTo>
                <a:lnTo>
                  <a:pt x="9883699" y="4571992"/>
                </a:lnTo>
                <a:lnTo>
                  <a:pt x="9831456" y="4571992"/>
                </a:lnTo>
                <a:lnTo>
                  <a:pt x="10270931" y="4132517"/>
                </a:lnTo>
                <a:lnTo>
                  <a:pt x="9800448" y="3662034"/>
                </a:lnTo>
                <a:lnTo>
                  <a:pt x="9742974" y="3662034"/>
                </a:lnTo>
                <a:lnTo>
                  <a:pt x="9272491" y="4132517"/>
                </a:lnTo>
                <a:lnTo>
                  <a:pt x="9711968" y="4571993"/>
                </a:lnTo>
                <a:lnTo>
                  <a:pt x="9659723" y="4571993"/>
                </a:lnTo>
                <a:lnTo>
                  <a:pt x="9246369" y="4158639"/>
                </a:lnTo>
                <a:lnTo>
                  <a:pt x="8833016" y="4571992"/>
                </a:lnTo>
                <a:lnTo>
                  <a:pt x="8780772" y="4571992"/>
                </a:lnTo>
                <a:lnTo>
                  <a:pt x="9220247" y="4132517"/>
                </a:lnTo>
                <a:lnTo>
                  <a:pt x="8749764" y="3662034"/>
                </a:lnTo>
                <a:lnTo>
                  <a:pt x="8692294" y="3662034"/>
                </a:lnTo>
                <a:lnTo>
                  <a:pt x="8221812" y="4132516"/>
                </a:lnTo>
                <a:lnTo>
                  <a:pt x="8661288" y="4571992"/>
                </a:lnTo>
                <a:lnTo>
                  <a:pt x="8609042" y="4571992"/>
                </a:lnTo>
                <a:lnTo>
                  <a:pt x="8195689" y="4158639"/>
                </a:lnTo>
                <a:lnTo>
                  <a:pt x="7782334" y="4571994"/>
                </a:lnTo>
                <a:lnTo>
                  <a:pt x="7730092" y="4571994"/>
                </a:lnTo>
                <a:lnTo>
                  <a:pt x="8169568" y="4132518"/>
                </a:lnTo>
                <a:lnTo>
                  <a:pt x="7699085" y="3662034"/>
                </a:lnTo>
                <a:lnTo>
                  <a:pt x="7641614" y="3662034"/>
                </a:lnTo>
                <a:lnTo>
                  <a:pt x="7171129" y="4132518"/>
                </a:lnTo>
                <a:lnTo>
                  <a:pt x="7610604" y="4571993"/>
                </a:lnTo>
                <a:lnTo>
                  <a:pt x="7558360" y="4571993"/>
                </a:lnTo>
                <a:lnTo>
                  <a:pt x="7145007" y="4158640"/>
                </a:lnTo>
                <a:lnTo>
                  <a:pt x="6731655" y="4571993"/>
                </a:lnTo>
                <a:lnTo>
                  <a:pt x="6679410" y="4571993"/>
                </a:lnTo>
                <a:lnTo>
                  <a:pt x="7118885" y="4132518"/>
                </a:lnTo>
                <a:lnTo>
                  <a:pt x="6648402" y="3662034"/>
                </a:lnTo>
                <a:lnTo>
                  <a:pt x="6590932" y="3662034"/>
                </a:lnTo>
                <a:lnTo>
                  <a:pt x="6120448" y="4132519"/>
                </a:lnTo>
                <a:lnTo>
                  <a:pt x="6559922" y="4571993"/>
                </a:lnTo>
                <a:lnTo>
                  <a:pt x="6507678" y="4571993"/>
                </a:lnTo>
                <a:lnTo>
                  <a:pt x="6094326" y="4158641"/>
                </a:lnTo>
                <a:lnTo>
                  <a:pt x="5680985" y="4571992"/>
                </a:lnTo>
                <a:lnTo>
                  <a:pt x="5628744" y="4571992"/>
                </a:lnTo>
                <a:lnTo>
                  <a:pt x="6068205" y="4132519"/>
                </a:lnTo>
                <a:lnTo>
                  <a:pt x="5597731" y="3662034"/>
                </a:lnTo>
                <a:lnTo>
                  <a:pt x="5540263" y="3662034"/>
                </a:lnTo>
                <a:lnTo>
                  <a:pt x="5069789" y="4132518"/>
                </a:lnTo>
                <a:lnTo>
                  <a:pt x="5509253" y="4571993"/>
                </a:lnTo>
                <a:lnTo>
                  <a:pt x="5457012" y="4571993"/>
                </a:lnTo>
                <a:lnTo>
                  <a:pt x="5043664" y="4158640"/>
                </a:lnTo>
                <a:lnTo>
                  <a:pt x="4630303" y="4571992"/>
                </a:lnTo>
                <a:lnTo>
                  <a:pt x="4578059" y="4571992"/>
                </a:lnTo>
                <a:lnTo>
                  <a:pt x="5017539" y="4132518"/>
                </a:lnTo>
                <a:lnTo>
                  <a:pt x="4547049" y="3662034"/>
                </a:lnTo>
                <a:lnTo>
                  <a:pt x="4489581" y="3662034"/>
                </a:lnTo>
                <a:lnTo>
                  <a:pt x="4019108" y="4132519"/>
                </a:lnTo>
                <a:lnTo>
                  <a:pt x="4458568" y="4571993"/>
                </a:lnTo>
                <a:lnTo>
                  <a:pt x="4406323" y="4571993"/>
                </a:lnTo>
                <a:lnTo>
                  <a:pt x="3992985" y="4158641"/>
                </a:lnTo>
                <a:lnTo>
                  <a:pt x="3579645" y="4571992"/>
                </a:lnTo>
                <a:lnTo>
                  <a:pt x="3527403" y="4571992"/>
                </a:lnTo>
                <a:lnTo>
                  <a:pt x="3966864" y="4132520"/>
                </a:lnTo>
                <a:lnTo>
                  <a:pt x="3496388" y="3662034"/>
                </a:lnTo>
                <a:lnTo>
                  <a:pt x="3438920" y="3662034"/>
                </a:lnTo>
                <a:lnTo>
                  <a:pt x="2968432" y="4132519"/>
                </a:lnTo>
                <a:lnTo>
                  <a:pt x="3407908" y="4571992"/>
                </a:lnTo>
                <a:lnTo>
                  <a:pt x="3355663" y="4571992"/>
                </a:lnTo>
                <a:lnTo>
                  <a:pt x="2942311" y="4158641"/>
                </a:lnTo>
                <a:lnTo>
                  <a:pt x="2528961" y="4571991"/>
                </a:lnTo>
                <a:lnTo>
                  <a:pt x="2476717" y="4571991"/>
                </a:lnTo>
                <a:lnTo>
                  <a:pt x="2916189" y="4132519"/>
                </a:lnTo>
                <a:lnTo>
                  <a:pt x="2445706" y="3662034"/>
                </a:lnTo>
                <a:lnTo>
                  <a:pt x="2388237" y="3662034"/>
                </a:lnTo>
                <a:lnTo>
                  <a:pt x="1917745" y="4132520"/>
                </a:lnTo>
                <a:lnTo>
                  <a:pt x="2357225" y="4571992"/>
                </a:lnTo>
                <a:lnTo>
                  <a:pt x="2304981" y="4571993"/>
                </a:lnTo>
                <a:lnTo>
                  <a:pt x="1891623" y="4158642"/>
                </a:lnTo>
                <a:lnTo>
                  <a:pt x="1478275" y="4571991"/>
                </a:lnTo>
                <a:lnTo>
                  <a:pt x="1426031" y="4571991"/>
                </a:lnTo>
                <a:lnTo>
                  <a:pt x="1865501" y="4132520"/>
                </a:lnTo>
                <a:lnTo>
                  <a:pt x="1395017" y="3662034"/>
                </a:lnTo>
                <a:lnTo>
                  <a:pt x="1337551" y="3662034"/>
                </a:lnTo>
                <a:lnTo>
                  <a:pt x="867066" y="4132521"/>
                </a:lnTo>
                <a:lnTo>
                  <a:pt x="1306536" y="4571992"/>
                </a:lnTo>
                <a:lnTo>
                  <a:pt x="1254292" y="4571992"/>
                </a:lnTo>
                <a:lnTo>
                  <a:pt x="840944" y="4158643"/>
                </a:lnTo>
                <a:lnTo>
                  <a:pt x="427595" y="4571993"/>
                </a:lnTo>
                <a:lnTo>
                  <a:pt x="375351" y="4571993"/>
                </a:lnTo>
                <a:lnTo>
                  <a:pt x="814822" y="4132521"/>
                </a:lnTo>
                <a:lnTo>
                  <a:pt x="344336" y="3662034"/>
                </a:lnTo>
                <a:lnTo>
                  <a:pt x="286870" y="3662034"/>
                </a:lnTo>
                <a:lnTo>
                  <a:pt x="5" y="3948900"/>
                </a:lnTo>
                <a:lnTo>
                  <a:pt x="5" y="3896656"/>
                </a:lnTo>
                <a:lnTo>
                  <a:pt x="258369" y="3638291"/>
                </a:lnTo>
                <a:lnTo>
                  <a:pt x="258369" y="3576066"/>
                </a:lnTo>
                <a:lnTo>
                  <a:pt x="1" y="3317698"/>
                </a:lnTo>
                <a:lnTo>
                  <a:pt x="1" y="3265454"/>
                </a:lnTo>
                <a:lnTo>
                  <a:pt x="285756" y="3551209"/>
                </a:lnTo>
                <a:lnTo>
                  <a:pt x="345451" y="3551209"/>
                </a:lnTo>
                <a:lnTo>
                  <a:pt x="814822" y="3081838"/>
                </a:lnTo>
                <a:lnTo>
                  <a:pt x="343880" y="2610895"/>
                </a:lnTo>
                <a:lnTo>
                  <a:pt x="287328" y="2610895"/>
                </a:lnTo>
                <a:lnTo>
                  <a:pt x="6" y="2898217"/>
                </a:lnTo>
                <a:lnTo>
                  <a:pt x="6" y="2845973"/>
                </a:lnTo>
                <a:lnTo>
                  <a:pt x="258373" y="2587605"/>
                </a:lnTo>
                <a:lnTo>
                  <a:pt x="258373" y="2525388"/>
                </a:lnTo>
                <a:lnTo>
                  <a:pt x="1" y="2267015"/>
                </a:lnTo>
                <a:lnTo>
                  <a:pt x="0" y="2214770"/>
                </a:lnTo>
                <a:lnTo>
                  <a:pt x="285299" y="2500070"/>
                </a:lnTo>
                <a:lnTo>
                  <a:pt x="345909" y="2500070"/>
                </a:lnTo>
                <a:lnTo>
                  <a:pt x="814822" y="2031167"/>
                </a:lnTo>
                <a:lnTo>
                  <a:pt x="341616" y="1557959"/>
                </a:lnTo>
                <a:lnTo>
                  <a:pt x="289593" y="1557959"/>
                </a:lnTo>
                <a:lnTo>
                  <a:pt x="4" y="1847551"/>
                </a:lnTo>
                <a:lnTo>
                  <a:pt x="4" y="1795307"/>
                </a:lnTo>
                <a:lnTo>
                  <a:pt x="258377" y="1536932"/>
                </a:lnTo>
                <a:lnTo>
                  <a:pt x="258377" y="1474721"/>
                </a:lnTo>
                <a:lnTo>
                  <a:pt x="2" y="1216345"/>
                </a:lnTo>
                <a:lnTo>
                  <a:pt x="2" y="1164102"/>
                </a:lnTo>
                <a:lnTo>
                  <a:pt x="283034" y="1447135"/>
                </a:lnTo>
                <a:lnTo>
                  <a:pt x="348175" y="1447135"/>
                </a:lnTo>
                <a:lnTo>
                  <a:pt x="814821" y="980486"/>
                </a:lnTo>
                <a:lnTo>
                  <a:pt x="344401" y="510062"/>
                </a:lnTo>
                <a:lnTo>
                  <a:pt x="286805" y="510062"/>
                </a:lnTo>
                <a:lnTo>
                  <a:pt x="5" y="796868"/>
                </a:lnTo>
                <a:lnTo>
                  <a:pt x="5" y="744628"/>
                </a:lnTo>
                <a:lnTo>
                  <a:pt x="258382" y="486242"/>
                </a:lnTo>
                <a:lnTo>
                  <a:pt x="258382" y="424043"/>
                </a:lnTo>
                <a:lnTo>
                  <a:pt x="3" y="165664"/>
                </a:lnTo>
                <a:lnTo>
                  <a:pt x="3" y="113420"/>
                </a:lnTo>
                <a:lnTo>
                  <a:pt x="285820" y="399237"/>
                </a:lnTo>
                <a:lnTo>
                  <a:pt x="345386" y="399237"/>
                </a:lnTo>
                <a:lnTo>
                  <a:pt x="744622" y="2"/>
                </a:lnTo>
                <a:lnTo>
                  <a:pt x="796865" y="2"/>
                </a:lnTo>
                <a:lnTo>
                  <a:pt x="369206" y="427661"/>
                </a:lnTo>
                <a:lnTo>
                  <a:pt x="369206" y="482624"/>
                </a:lnTo>
                <a:lnTo>
                  <a:pt x="840943" y="954364"/>
                </a:lnTo>
                <a:lnTo>
                  <a:pt x="1309187" y="486116"/>
                </a:lnTo>
                <a:lnTo>
                  <a:pt x="1309187" y="424169"/>
                </a:lnTo>
                <a:lnTo>
                  <a:pt x="885019" y="0"/>
                </a:lnTo>
                <a:lnTo>
                  <a:pt x="937262" y="0"/>
                </a:lnTo>
                <a:lnTo>
                  <a:pt x="1336499" y="399237"/>
                </a:lnTo>
                <a:lnTo>
                  <a:pt x="1396066" y="399237"/>
                </a:lnTo>
                <a:lnTo>
                  <a:pt x="1795300" y="3"/>
                </a:lnTo>
                <a:lnTo>
                  <a:pt x="1847544" y="3"/>
                </a:lnTo>
                <a:lnTo>
                  <a:pt x="1420012" y="427535"/>
                </a:lnTo>
                <a:lnTo>
                  <a:pt x="1420012" y="482750"/>
                </a:lnTo>
                <a:lnTo>
                  <a:pt x="1891623" y="954365"/>
                </a:lnTo>
                <a:lnTo>
                  <a:pt x="2360001" y="485992"/>
                </a:lnTo>
                <a:lnTo>
                  <a:pt x="2360001" y="424295"/>
                </a:lnTo>
                <a:lnTo>
                  <a:pt x="1935698" y="0"/>
                </a:lnTo>
                <a:lnTo>
                  <a:pt x="1987943" y="0"/>
                </a:lnTo>
                <a:lnTo>
                  <a:pt x="2387187" y="399237"/>
                </a:lnTo>
                <a:lnTo>
                  <a:pt x="2446755" y="399237"/>
                </a:lnTo>
                <a:lnTo>
                  <a:pt x="2845991" y="2"/>
                </a:lnTo>
                <a:lnTo>
                  <a:pt x="2898236" y="2"/>
                </a:lnTo>
                <a:lnTo>
                  <a:pt x="2470825" y="427411"/>
                </a:lnTo>
                <a:lnTo>
                  <a:pt x="2470825" y="482875"/>
                </a:lnTo>
                <a:lnTo>
                  <a:pt x="2942310" y="954365"/>
                </a:lnTo>
                <a:lnTo>
                  <a:pt x="3410809" y="485866"/>
                </a:lnTo>
                <a:lnTo>
                  <a:pt x="3410809" y="424419"/>
                </a:lnTo>
                <a:lnTo>
                  <a:pt x="2986386" y="0"/>
                </a:lnTo>
                <a:lnTo>
                  <a:pt x="3038626" y="0"/>
                </a:lnTo>
                <a:lnTo>
                  <a:pt x="3437870" y="399237"/>
                </a:lnTo>
                <a:lnTo>
                  <a:pt x="3497441" y="399237"/>
                </a:lnTo>
                <a:lnTo>
                  <a:pt x="3896667" y="2"/>
                </a:lnTo>
                <a:lnTo>
                  <a:pt x="3948913" y="2"/>
                </a:lnTo>
                <a:lnTo>
                  <a:pt x="3521637" y="427285"/>
                </a:lnTo>
                <a:lnTo>
                  <a:pt x="3521637" y="483001"/>
                </a:lnTo>
                <a:lnTo>
                  <a:pt x="3992987" y="954364"/>
                </a:lnTo>
                <a:lnTo>
                  <a:pt x="4461599" y="485738"/>
                </a:lnTo>
                <a:lnTo>
                  <a:pt x="4461599" y="424543"/>
                </a:lnTo>
                <a:lnTo>
                  <a:pt x="4037068" y="1"/>
                </a:lnTo>
                <a:lnTo>
                  <a:pt x="4089312" y="1"/>
                </a:lnTo>
                <a:lnTo>
                  <a:pt x="4488534" y="399237"/>
                </a:lnTo>
                <a:lnTo>
                  <a:pt x="4548100" y="399237"/>
                </a:lnTo>
                <a:lnTo>
                  <a:pt x="4947332" y="4"/>
                </a:lnTo>
                <a:lnTo>
                  <a:pt x="4999581" y="4"/>
                </a:lnTo>
                <a:lnTo>
                  <a:pt x="4572422" y="427156"/>
                </a:lnTo>
                <a:lnTo>
                  <a:pt x="4572422" y="483126"/>
                </a:lnTo>
                <a:lnTo>
                  <a:pt x="5043667" y="954362"/>
                </a:lnTo>
                <a:lnTo>
                  <a:pt x="5512409" y="485609"/>
                </a:lnTo>
                <a:lnTo>
                  <a:pt x="5512409" y="424674"/>
                </a:lnTo>
                <a:lnTo>
                  <a:pt x="5087742" y="1"/>
                </a:lnTo>
                <a:lnTo>
                  <a:pt x="5139977" y="1"/>
                </a:lnTo>
                <a:lnTo>
                  <a:pt x="5539215" y="399237"/>
                </a:lnTo>
                <a:lnTo>
                  <a:pt x="5598781" y="399237"/>
                </a:lnTo>
                <a:lnTo>
                  <a:pt x="5998007" y="2"/>
                </a:lnTo>
                <a:lnTo>
                  <a:pt x="6050249" y="2"/>
                </a:lnTo>
                <a:lnTo>
                  <a:pt x="5623232" y="427030"/>
                </a:lnTo>
                <a:lnTo>
                  <a:pt x="5623232" y="483255"/>
                </a:lnTo>
                <a:lnTo>
                  <a:pt x="6094326" y="954363"/>
                </a:lnTo>
                <a:lnTo>
                  <a:pt x="6563205" y="485481"/>
                </a:lnTo>
                <a:lnTo>
                  <a:pt x="6563205" y="42479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11/20/2015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11/20/2015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89320"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11/20/2015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11/20/2015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11/20/2015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11/20/2015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11/20/2015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6DFF08F-DC6B-4601-B491-B0F83F6DD2DA}" type="datetimeFigureOut">
              <a:rPr lang="en-US" dirty="0"/>
              <a:pPr/>
              <a:t>11/20/2015</a:t>
            </a:fld>
            <a:endParaRPr lang="en-US" dirty="0"/>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Medvoice</a:t>
            </a:r>
            <a:r>
              <a:rPr lang="en-US" dirty="0" smtClean="0"/>
              <a:t> biotech requirements</a:t>
            </a:r>
            <a:endParaRPr lang="en-US" dirty="0"/>
          </a:p>
        </p:txBody>
      </p:sp>
      <p:sp>
        <p:nvSpPr>
          <p:cNvPr id="3" name="Subtitle 2"/>
          <p:cNvSpPr>
            <a:spLocks noGrp="1"/>
          </p:cNvSpPr>
          <p:nvPr>
            <p:ph type="subTitle" idx="1"/>
          </p:nvPr>
        </p:nvSpPr>
        <p:spPr/>
        <p:txBody>
          <a:bodyPr>
            <a:normAutofit/>
          </a:bodyPr>
          <a:lstStyle/>
          <a:p>
            <a:r>
              <a:rPr lang="en-US" sz="2400" dirty="0" smtClean="0"/>
              <a:t>Gevork Asatryan</a:t>
            </a: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0244" y="1105457"/>
            <a:ext cx="9144000" cy="2390775"/>
          </a:xfrm>
          <a:prstGeom prst="rect">
            <a:avLst/>
          </a:prstGeom>
        </p:spPr>
      </p:pic>
    </p:spTree>
    <p:extLst>
      <p:ext uri="{BB962C8B-B14F-4D97-AF65-F5344CB8AC3E}">
        <p14:creationId xmlns:p14="http://schemas.microsoft.com/office/powerpoint/2010/main" val="1578405739"/>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a:buFont typeface="Courier New" panose="02070309020205020404" pitchFamily="49" charset="0"/>
              <a:buChar char="o"/>
            </a:pPr>
            <a:r>
              <a:rPr lang="en-US" b="1" dirty="0" smtClean="0"/>
              <a:t> Purpose: </a:t>
            </a:r>
            <a:r>
              <a:rPr lang="en-US" dirty="0" smtClean="0"/>
              <a:t>The objective </a:t>
            </a:r>
            <a:r>
              <a:rPr lang="en-US" dirty="0"/>
              <a:t>of this project is to develop a mobile app that </a:t>
            </a:r>
            <a:r>
              <a:rPr lang="en-US" dirty="0" smtClean="0"/>
              <a:t>is used as a </a:t>
            </a:r>
            <a:r>
              <a:rPr lang="en-US" dirty="0"/>
              <a:t>self-diagnosis </a:t>
            </a:r>
            <a:r>
              <a:rPr lang="en-US" dirty="0" smtClean="0"/>
              <a:t>tool for</a:t>
            </a:r>
            <a:r>
              <a:rPr lang="en-US" dirty="0" smtClean="0"/>
              <a:t> </a:t>
            </a:r>
            <a:r>
              <a:rPr lang="en-US" dirty="0"/>
              <a:t>health </a:t>
            </a:r>
            <a:r>
              <a:rPr lang="en-US" dirty="0" smtClean="0"/>
              <a:t>issues within a social network.</a:t>
            </a:r>
            <a:endParaRPr lang="en-US" b="1" dirty="0" smtClean="0"/>
          </a:p>
          <a:p>
            <a:pPr>
              <a:buFont typeface="Courier New" panose="02070309020205020404" pitchFamily="49" charset="0"/>
              <a:buChar char="o"/>
            </a:pPr>
            <a:r>
              <a:rPr lang="en-US" b="1" dirty="0"/>
              <a:t> </a:t>
            </a:r>
            <a:r>
              <a:rPr lang="en-US" b="1" dirty="0" smtClean="0"/>
              <a:t>Users: </a:t>
            </a:r>
            <a:r>
              <a:rPr lang="en-US" dirty="0"/>
              <a:t>The app will be used by nurses, practitioners, doctors, caregivers and careclients worldwide to form a pier to pier network that expands beyond one’s local network</a:t>
            </a:r>
            <a:r>
              <a:rPr lang="en-US" dirty="0" smtClean="0"/>
              <a:t>.</a:t>
            </a:r>
          </a:p>
          <a:p>
            <a:pPr>
              <a:buFont typeface="Courier New" panose="02070309020205020404" pitchFamily="49" charset="0"/>
              <a:buChar char="o"/>
            </a:pPr>
            <a:r>
              <a:rPr lang="en-US" b="1" dirty="0"/>
              <a:t> </a:t>
            </a:r>
            <a:r>
              <a:rPr lang="en-US" b="1" dirty="0" smtClean="0"/>
              <a:t>Scope:</a:t>
            </a:r>
            <a:r>
              <a:rPr lang="en-US" dirty="0" smtClean="0"/>
              <a:t> To have a fully functioning sign up and login activity that will collect user information and store it in a database to be used for correlation later. Facebook login will also be integrated so we can retrieve more information from users that may be used to correlate data between similar age groups, similar interests, nearby geographic locations, etc…</a:t>
            </a:r>
            <a:endParaRPr lang="en-US" b="1" dirty="0" smtClean="0"/>
          </a:p>
        </p:txBody>
      </p:sp>
    </p:spTree>
    <p:extLst>
      <p:ext uri="{BB962C8B-B14F-4D97-AF65-F5344CB8AC3E}">
        <p14:creationId xmlns:p14="http://schemas.microsoft.com/office/powerpoint/2010/main" val="1022213334"/>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Overall description</a:t>
            </a:r>
            <a:endParaRPr lang="en-US" dirty="0"/>
          </a:p>
        </p:txBody>
      </p:sp>
      <p:sp>
        <p:nvSpPr>
          <p:cNvPr id="3" name="Content Placeholder 2"/>
          <p:cNvSpPr>
            <a:spLocks noGrp="1"/>
          </p:cNvSpPr>
          <p:nvPr>
            <p:ph idx="1"/>
          </p:nvPr>
        </p:nvSpPr>
        <p:spPr>
          <a:xfrm>
            <a:off x="1641646" y="2084832"/>
            <a:ext cx="4141638" cy="3901044"/>
          </a:xfrm>
        </p:spPr>
        <p:txBody>
          <a:bodyPr>
            <a:normAutofit/>
          </a:bodyPr>
          <a:lstStyle/>
          <a:p>
            <a:r>
              <a:rPr lang="en-US" sz="2400" dirty="0"/>
              <a:t>This </a:t>
            </a:r>
            <a:r>
              <a:rPr lang="en-US" sz="2400" dirty="0" smtClean="0"/>
              <a:t>app will provide </a:t>
            </a:r>
            <a:r>
              <a:rPr lang="en-US" sz="2400" dirty="0"/>
              <a:t>smartphone users </a:t>
            </a:r>
            <a:r>
              <a:rPr lang="en-US" sz="2400" dirty="0" smtClean="0"/>
              <a:t>a more convenient means of assistance for identifying </a:t>
            </a:r>
            <a:r>
              <a:rPr lang="en-US" sz="2400" dirty="0"/>
              <a:t>possible medical conditions through pulse waveform and sound waves while linking advisory support to users</a:t>
            </a:r>
            <a:r>
              <a:rPr lang="en-US" sz="2400" dirty="0" smtClean="0"/>
              <a:t>.</a:t>
            </a:r>
            <a:endParaRPr lang="en-US" sz="2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2063" y="2084832"/>
            <a:ext cx="3035259" cy="3035259"/>
          </a:xfrm>
          <a:prstGeom prst="rect">
            <a:avLst/>
          </a:prstGeom>
        </p:spPr>
      </p:pic>
    </p:spTree>
    <p:extLst>
      <p:ext uri="{BB962C8B-B14F-4D97-AF65-F5344CB8AC3E}">
        <p14:creationId xmlns:p14="http://schemas.microsoft.com/office/powerpoint/2010/main" val="4222698252"/>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Interfaces</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romanUcPeriod"/>
            </a:pPr>
            <a:r>
              <a:rPr lang="en-US" b="1" dirty="0" smtClean="0"/>
              <a:t>System Interfaces: </a:t>
            </a:r>
            <a:r>
              <a:rPr lang="en-US" dirty="0" smtClean="0"/>
              <a:t>Mobile apps for both </a:t>
            </a:r>
            <a:r>
              <a:rPr lang="en-US" dirty="0" err="1" smtClean="0"/>
              <a:t>iOS</a:t>
            </a:r>
            <a:r>
              <a:rPr lang="en-US" dirty="0" smtClean="0"/>
              <a:t> and Android Devices</a:t>
            </a:r>
          </a:p>
          <a:p>
            <a:pPr marL="514350" indent="-514350">
              <a:buFont typeface="+mj-lt"/>
              <a:buAutoNum type="romanUcPeriod"/>
            </a:pPr>
            <a:r>
              <a:rPr lang="en-US" b="1" dirty="0" smtClean="0"/>
              <a:t>Software Interfaces: </a:t>
            </a:r>
            <a:r>
              <a:rPr lang="en-US" dirty="0" err="1" smtClean="0"/>
              <a:t>iOS</a:t>
            </a:r>
            <a:r>
              <a:rPr lang="en-US" dirty="0" smtClean="0"/>
              <a:t> and Android devices with a TBD minimum firmware version.</a:t>
            </a:r>
          </a:p>
          <a:p>
            <a:pPr marL="514350" indent="-514350">
              <a:buFont typeface="+mj-lt"/>
              <a:buAutoNum type="romanUcPeriod"/>
            </a:pPr>
            <a:r>
              <a:rPr lang="en-US" b="1" dirty="0" smtClean="0"/>
              <a:t>Communication Interfaces: </a:t>
            </a:r>
            <a:r>
              <a:rPr lang="en-US" dirty="0" smtClean="0"/>
              <a:t>Hypertext Transfer Protocol over Secure Sockets Layer or HTTP over SSL will be used as well as Voice over Internet Protocol or VoIP for video chat conferences.</a:t>
            </a:r>
          </a:p>
          <a:p>
            <a:pPr marL="514350" indent="-514350">
              <a:buFont typeface="+mj-lt"/>
              <a:buAutoNum type="romanUcPeriod"/>
            </a:pPr>
            <a:r>
              <a:rPr lang="en-US" b="1" dirty="0" smtClean="0"/>
              <a:t>External Interfaces: </a:t>
            </a:r>
            <a:r>
              <a:rPr lang="en-US" dirty="0" smtClean="0"/>
              <a:t>HTML calls </a:t>
            </a:r>
            <a:r>
              <a:rPr lang="en-US" dirty="0"/>
              <a:t>to the database to either retrieve or query information. Facebook will also become an external interface as the app will cross-communicate with it to retrieve user information</a:t>
            </a:r>
            <a:r>
              <a:rPr lang="en-US" dirty="0" smtClean="0"/>
              <a:t>.</a:t>
            </a:r>
            <a:endParaRPr lang="en-US" b="1" dirty="0" smtClean="0"/>
          </a:p>
        </p:txBody>
      </p:sp>
    </p:spTree>
    <p:extLst>
      <p:ext uri="{BB962C8B-B14F-4D97-AF65-F5344CB8AC3E}">
        <p14:creationId xmlns:p14="http://schemas.microsoft.com/office/powerpoint/2010/main" val="1224655392"/>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Constraints</a:t>
            </a:r>
            <a:endParaRPr lang="en-US" dirty="0"/>
          </a:p>
        </p:txBody>
      </p:sp>
      <p:sp>
        <p:nvSpPr>
          <p:cNvPr id="3" name="Content Placeholder 2"/>
          <p:cNvSpPr>
            <a:spLocks noGrp="1"/>
          </p:cNvSpPr>
          <p:nvPr>
            <p:ph idx="1"/>
          </p:nvPr>
        </p:nvSpPr>
        <p:spPr/>
        <p:txBody>
          <a:bodyPr>
            <a:normAutofit lnSpcReduction="10000"/>
          </a:bodyPr>
          <a:lstStyle/>
          <a:p>
            <a:pPr marL="514350" indent="-514350">
              <a:buFont typeface="+mj-lt"/>
              <a:buAutoNum type="romanUcPeriod"/>
            </a:pPr>
            <a:r>
              <a:rPr lang="en-US" b="1" dirty="0"/>
              <a:t>Constraints: </a:t>
            </a:r>
            <a:r>
              <a:rPr lang="en-US" dirty="0"/>
              <a:t>The app/database should be able to handle multiple logins and processing of other activities simultaneously without any delays or errors. Same goes for processing payments, whether it’s done through the Google </a:t>
            </a:r>
            <a:r>
              <a:rPr lang="en-US" dirty="0" err="1"/>
              <a:t>Playstore</a:t>
            </a:r>
            <a:r>
              <a:rPr lang="en-US" dirty="0"/>
              <a:t>, Apple Store, or a third party online vendor account such as PayPal.</a:t>
            </a:r>
            <a:endParaRPr lang="en-US" b="1" dirty="0"/>
          </a:p>
          <a:p>
            <a:pPr marL="514350" indent="-514350">
              <a:buFont typeface="+mj-lt"/>
              <a:buAutoNum type="romanUcPeriod"/>
            </a:pPr>
            <a:r>
              <a:rPr lang="en-US" b="1" dirty="0"/>
              <a:t>Memory Constraints: </a:t>
            </a:r>
            <a:r>
              <a:rPr lang="en-US" dirty="0"/>
              <a:t>The app should be considerably small for download purposes. Facebook is an app of about 250MB with large amounts of data, so this should be well under </a:t>
            </a:r>
            <a:r>
              <a:rPr lang="en-US" dirty="0" smtClean="0"/>
              <a:t>150MB.</a:t>
            </a:r>
            <a:endParaRPr lang="en-US" b="1" dirty="0"/>
          </a:p>
          <a:p>
            <a:pPr marL="514350" indent="-514350">
              <a:buFont typeface="+mj-lt"/>
              <a:buAutoNum type="romanUcPeriod"/>
            </a:pPr>
            <a:r>
              <a:rPr lang="en-US" b="1" dirty="0" smtClean="0"/>
              <a:t>Assumptions and Dependencies: </a:t>
            </a:r>
            <a:r>
              <a:rPr lang="en-US" dirty="0"/>
              <a:t>Since we are using Adobe </a:t>
            </a:r>
            <a:r>
              <a:rPr lang="en-US" dirty="0" err="1"/>
              <a:t>PhoneGap</a:t>
            </a:r>
            <a:r>
              <a:rPr lang="en-US" dirty="0"/>
              <a:t> to turn our files into a mobile application, there are default minimum version requirements per mobile operating system. According to Adobe, all Android versions prior to 2.5.0 have been deprecated and 3.1.0 is the default version it is set to. We may also go into the </a:t>
            </a:r>
            <a:r>
              <a:rPr lang="en-US" dirty="0" err="1"/>
              <a:t>apk</a:t>
            </a:r>
            <a:r>
              <a:rPr lang="en-US" dirty="0"/>
              <a:t> and change those minimum version requirements, but that is out of our scope.</a:t>
            </a:r>
          </a:p>
          <a:p>
            <a:endParaRPr lang="en-US" dirty="0"/>
          </a:p>
        </p:txBody>
      </p:sp>
    </p:spTree>
    <p:extLst>
      <p:ext uri="{BB962C8B-B14F-4D97-AF65-F5344CB8AC3E}">
        <p14:creationId xmlns:p14="http://schemas.microsoft.com/office/powerpoint/2010/main" val="2296777677"/>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5039" y="1240021"/>
            <a:ext cx="10340438" cy="5064192"/>
          </a:xfrm>
        </p:spPr>
      </p:pic>
      <p:sp>
        <p:nvSpPr>
          <p:cNvPr id="2" name="Title 1"/>
          <p:cNvSpPr>
            <a:spLocks noGrp="1"/>
          </p:cNvSpPr>
          <p:nvPr>
            <p:ph type="title"/>
          </p:nvPr>
        </p:nvSpPr>
        <p:spPr/>
        <p:txBody>
          <a:bodyPr/>
          <a:lstStyle/>
          <a:p>
            <a:r>
              <a:rPr lang="en-US" dirty="0" smtClean="0"/>
              <a:t>Login flowchart</a:t>
            </a:r>
            <a:endParaRPr lang="en-US" dirty="0"/>
          </a:p>
        </p:txBody>
      </p:sp>
    </p:spTree>
    <p:extLst>
      <p:ext uri="{BB962C8B-B14F-4D97-AF65-F5344CB8AC3E}">
        <p14:creationId xmlns:p14="http://schemas.microsoft.com/office/powerpoint/2010/main" val="19324403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and security</a:t>
            </a:r>
            <a:endParaRPr lang="en-US" dirty="0"/>
          </a:p>
        </p:txBody>
      </p:sp>
      <p:sp>
        <p:nvSpPr>
          <p:cNvPr id="3" name="Content Placeholder 2"/>
          <p:cNvSpPr>
            <a:spLocks noGrp="1"/>
          </p:cNvSpPr>
          <p:nvPr>
            <p:ph idx="1"/>
          </p:nvPr>
        </p:nvSpPr>
        <p:spPr/>
        <p:txBody>
          <a:bodyPr/>
          <a:lstStyle/>
          <a:p>
            <a:pPr marL="514350" indent="-514350">
              <a:buFont typeface="+mj-lt"/>
              <a:buAutoNum type="romanUcPeriod"/>
            </a:pPr>
            <a:r>
              <a:rPr lang="en-US" b="1" dirty="0" smtClean="0"/>
              <a:t>Functions: </a:t>
            </a:r>
            <a:r>
              <a:rPr lang="en-US" dirty="0"/>
              <a:t>Functions of the app and database would be reading/writing to the database and </a:t>
            </a:r>
            <a:r>
              <a:rPr lang="en-US" dirty="0" smtClean="0"/>
              <a:t>as well as admin access to some of that data.</a:t>
            </a:r>
          </a:p>
          <a:p>
            <a:pPr marL="514350" indent="-514350">
              <a:buFont typeface="+mj-lt"/>
              <a:buAutoNum type="romanUcPeriod"/>
            </a:pPr>
            <a:r>
              <a:rPr lang="en-US" b="1" dirty="0" smtClean="0"/>
              <a:t>Logical Database Requirements: </a:t>
            </a:r>
            <a:r>
              <a:rPr lang="en-US" dirty="0"/>
              <a:t>Users will be able to push their contact information through to the database either via entering it in themselves or by a Facebook login and information retrieval.</a:t>
            </a:r>
          </a:p>
          <a:p>
            <a:pPr marL="514350" indent="-514350">
              <a:buFont typeface="+mj-lt"/>
              <a:buAutoNum type="romanUcPeriod"/>
            </a:pPr>
            <a:r>
              <a:rPr lang="en-US" b="1" dirty="0" smtClean="0"/>
              <a:t>Security: </a:t>
            </a:r>
            <a:r>
              <a:rPr lang="en-US" dirty="0" smtClean="0"/>
              <a:t>The app will host preliminary </a:t>
            </a:r>
            <a:r>
              <a:rPr lang="en-US" dirty="0"/>
              <a:t>security </a:t>
            </a:r>
            <a:r>
              <a:rPr lang="en-US" dirty="0" smtClean="0"/>
              <a:t>measures, which </a:t>
            </a:r>
            <a:r>
              <a:rPr lang="en-US" dirty="0"/>
              <a:t>will include a signup/login mechanism with user account’s kept private. </a:t>
            </a:r>
            <a:r>
              <a:rPr lang="en-US" dirty="0" smtClean="0"/>
              <a:t>The security features of the database will kept this information encrypted.</a:t>
            </a:r>
            <a:endParaRPr lang="en-US" b="1" dirty="0"/>
          </a:p>
          <a:p>
            <a:pPr marL="514350" indent="-514350">
              <a:buFont typeface="+mj-lt"/>
              <a:buAutoNum type="romanUcPeriod"/>
            </a:pPr>
            <a:endParaRPr lang="en-US" b="1" dirty="0"/>
          </a:p>
        </p:txBody>
      </p:sp>
    </p:spTree>
    <p:extLst>
      <p:ext uri="{BB962C8B-B14F-4D97-AF65-F5344CB8AC3E}">
        <p14:creationId xmlns:p14="http://schemas.microsoft.com/office/powerpoint/2010/main" val="207366197"/>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class</a:t>
            </a:r>
            <a:endParaRPr lang="en-US" dirty="0"/>
          </a:p>
        </p:txBody>
      </p:sp>
      <p:sp>
        <p:nvSpPr>
          <p:cNvPr id="3" name="Content Placeholder 2"/>
          <p:cNvSpPr>
            <a:spLocks noGrp="1"/>
          </p:cNvSpPr>
          <p:nvPr>
            <p:ph idx="1"/>
          </p:nvPr>
        </p:nvSpPr>
        <p:spPr/>
        <p:txBody>
          <a:bodyPr/>
          <a:lstStyle/>
          <a:p>
            <a:pPr marL="514350" indent="-514350">
              <a:buFont typeface="+mj-lt"/>
              <a:buAutoNum type="romanUcPeriod"/>
            </a:pPr>
            <a:r>
              <a:rPr lang="en-US" b="1" dirty="0" smtClean="0"/>
              <a:t>User Class: </a:t>
            </a:r>
            <a:r>
              <a:rPr lang="en-US" dirty="0" smtClean="0"/>
              <a:t>Users </a:t>
            </a:r>
            <a:r>
              <a:rPr lang="en-US" dirty="0"/>
              <a:t>will only be able to send data to the database, while the database will correlate said data and send said data back to the app. Users will not be able to have direct access to said data, unless they are </a:t>
            </a:r>
            <a:r>
              <a:rPr lang="en-US" dirty="0" smtClean="0"/>
              <a:t>admins then the app will provide access to certain data.</a:t>
            </a:r>
            <a:endParaRPr lang="en-US" dirty="0"/>
          </a:p>
          <a:p>
            <a:pPr marL="514350" indent="-514350">
              <a:buFont typeface="+mj-lt"/>
              <a:buAutoNum type="romanUcPeriod"/>
            </a:pPr>
            <a:endParaRPr lang="en-US" dirty="0"/>
          </a:p>
        </p:txBody>
      </p:sp>
    </p:spTree>
    <p:extLst>
      <p:ext uri="{BB962C8B-B14F-4D97-AF65-F5344CB8AC3E}">
        <p14:creationId xmlns:p14="http://schemas.microsoft.com/office/powerpoint/2010/main" val="1581888097"/>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 up screen and registration</a:t>
            </a:r>
            <a:endParaRPr lang="en-US" dirty="0"/>
          </a:p>
        </p:txBody>
      </p:sp>
      <p:pic>
        <p:nvPicPr>
          <p:cNvPr id="4" name="Content Placeholder 3"/>
          <p:cNvPicPr>
            <a:picLocks noGrp="1" noChangeAspect="1"/>
          </p:cNvPicPr>
          <p:nvPr>
            <p:ph idx="1"/>
          </p:nvPr>
        </p:nvPicPr>
        <p:blipFill>
          <a:blip r:embed="rId2"/>
          <a:stretch>
            <a:fillRect/>
          </a:stretch>
        </p:blipFill>
        <p:spPr>
          <a:xfrm>
            <a:off x="1024128" y="2084832"/>
            <a:ext cx="3584535" cy="4022725"/>
          </a:xfrm>
          <a:prstGeom prst="rect">
            <a:avLst/>
          </a:prstGeom>
        </p:spPr>
      </p:pic>
      <p:pic>
        <p:nvPicPr>
          <p:cNvPr id="5" name="Picture 4"/>
          <p:cNvPicPr>
            <a:picLocks noChangeAspect="1"/>
          </p:cNvPicPr>
          <p:nvPr/>
        </p:nvPicPr>
        <p:blipFill>
          <a:blip r:embed="rId3"/>
          <a:stretch>
            <a:fillRect/>
          </a:stretch>
        </p:blipFill>
        <p:spPr>
          <a:xfrm>
            <a:off x="5724114" y="2084832"/>
            <a:ext cx="5020086" cy="4058793"/>
          </a:xfrm>
          <a:prstGeom prst="rect">
            <a:avLst/>
          </a:prstGeom>
        </p:spPr>
      </p:pic>
    </p:spTree>
    <p:extLst>
      <p:ext uri="{BB962C8B-B14F-4D97-AF65-F5344CB8AC3E}">
        <p14:creationId xmlns:p14="http://schemas.microsoft.com/office/powerpoint/2010/main" val="219759660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125000"/>
              </a:schemeClr>
              <a:schemeClr val="phClr">
                <a:tint val="92000"/>
                <a:shade val="70000"/>
                <a:satMod val="110000"/>
              </a:schemeClr>
            </a:duotone>
          </a:blip>
          <a:tile tx="0" ty="0" sx="22000" sy="2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E736489A-00C3-4E0A-AAA8-D4D3127BA5B3}"/>
    </a:ext>
  </a:extLst>
</a:theme>
</file>

<file path=docProps/app.xml><?xml version="1.0" encoding="utf-8"?>
<Properties xmlns="http://schemas.openxmlformats.org/officeDocument/2006/extended-properties" xmlns:vt="http://schemas.openxmlformats.org/officeDocument/2006/docPropsVTypes">
  <Template>Integral</Template>
  <TotalTime>389</TotalTime>
  <Words>581</Words>
  <Application>Microsoft Office PowerPoint</Application>
  <PresentationFormat>Widescreen</PresentationFormat>
  <Paragraphs>25</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Courier New</vt:lpstr>
      <vt:lpstr>Tw Cen MT</vt:lpstr>
      <vt:lpstr>Tw Cen MT Condensed</vt:lpstr>
      <vt:lpstr>Wingdings 3</vt:lpstr>
      <vt:lpstr>Integral</vt:lpstr>
      <vt:lpstr>Medvoice biotech requirements</vt:lpstr>
      <vt:lpstr>Introduction</vt:lpstr>
      <vt:lpstr>Overall description</vt:lpstr>
      <vt:lpstr>Interfaces</vt:lpstr>
      <vt:lpstr>Constraints</vt:lpstr>
      <vt:lpstr>Login flowchart</vt:lpstr>
      <vt:lpstr>Functions and security</vt:lpstr>
      <vt:lpstr>User class</vt:lpstr>
      <vt:lpstr>Start up screen and registration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Medvoice biotech requirements</dc:title>
  <dc:creator>Gevork Asatryan</dc:creator>
  <cp:lastModifiedBy>Gevork Asatryan</cp:lastModifiedBy>
  <cp:revision>11</cp:revision>
  <dcterms:created xsi:type="dcterms:W3CDTF">2015-11-16T06:06:55Z</dcterms:created>
  <dcterms:modified xsi:type="dcterms:W3CDTF">2015-11-20T08:59:43Z</dcterms:modified>
</cp:coreProperties>
</file>