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C79C-0077-43B3-802F-B7320F64199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5100-D22F-4893-94BC-AE40147F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5100-D22F-4893-94BC-AE40147F73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BBFB-2BB6-4FF2-BE37-AAD61D9F751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7EAC-0EE1-41CC-8630-E27A7416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139950"/>
            <a:ext cx="7772400" cy="1470025"/>
          </a:xfrm>
        </p:spPr>
        <p:txBody>
          <a:bodyPr/>
          <a:lstStyle/>
          <a:p>
            <a:r>
              <a:rPr lang="en-US" dirty="0" smtClean="0"/>
              <a:t>LOGSTASH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00400"/>
            <a:ext cx="6400800" cy="1752600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1026" name="Picture 2" descr="https://raw.githubusercontent.com/docker-library/docs/3a5ee2af49550e2c692a15c339725b4967720db1/logstash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599"/>
            <a:ext cx="3581400" cy="572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7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88886"/>
            <a:ext cx="8229600" cy="55405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input { </a:t>
            </a:r>
          </a:p>
          <a:p>
            <a:pPr marL="0" indent="0">
              <a:buNone/>
            </a:pPr>
            <a:r>
              <a:rPr lang="en-US" dirty="0" smtClean="0"/>
              <a:t>	# where the pipeline begins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 file/source of log files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filter {</a:t>
            </a:r>
          </a:p>
          <a:p>
            <a:pPr marL="0" indent="0">
              <a:buNone/>
            </a:pPr>
            <a:r>
              <a:rPr lang="en-US" dirty="0" smtClean="0"/>
              <a:t> 	# modifies the files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 change the format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{ </a:t>
            </a:r>
          </a:p>
          <a:p>
            <a:pPr marL="0" indent="0">
              <a:buNone/>
            </a:pPr>
            <a:r>
              <a:rPr lang="en-US" dirty="0" smtClean="0"/>
              <a:t>	# where the pipeline ends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 file/</a:t>
            </a:r>
            <a:r>
              <a:rPr lang="en-US" dirty="0" err="1" smtClean="0"/>
              <a:t>elasticsearch</a:t>
            </a:r>
            <a:r>
              <a:rPr lang="en-US" dirty="0" smtClean="0"/>
              <a:t>/etc.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810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“file”.</a:t>
            </a:r>
            <a:r>
              <a:rPr lang="en-US" sz="4000" dirty="0" err="1" smtClean="0"/>
              <a:t>conf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24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input {</a:t>
            </a:r>
          </a:p>
          <a:p>
            <a:pPr marL="0" indent="0">
              <a:buNone/>
            </a:pPr>
            <a:r>
              <a:rPr lang="en-US" dirty="0" smtClean="0"/>
              <a:t>	file {</a:t>
            </a:r>
          </a:p>
          <a:p>
            <a:pPr marL="0" indent="0">
              <a:buNone/>
            </a:pPr>
            <a:r>
              <a:rPr lang="en-US" dirty="0" smtClean="0"/>
              <a:t>		path =&gt; "C:\ELK\logstash-2.3.2\logstash-2.3.2\bin\sample.csv"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start_position</a:t>
            </a:r>
            <a:r>
              <a:rPr lang="en-US" dirty="0" smtClean="0"/>
              <a:t> =&gt; beginning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filter {</a:t>
            </a:r>
          </a:p>
          <a:p>
            <a:pPr marL="0" indent="0">
              <a:buNone/>
            </a:pPr>
            <a:r>
              <a:rPr lang="en-US" dirty="0" smtClean="0"/>
              <a:t>	csv {</a:t>
            </a:r>
          </a:p>
          <a:p>
            <a:pPr marL="0" indent="0">
              <a:buNone/>
            </a:pPr>
            <a:r>
              <a:rPr lang="en-US" dirty="0" smtClean="0"/>
              <a:t>		columns =&gt; ["</a:t>
            </a:r>
            <a:r>
              <a:rPr lang="en-US" dirty="0" err="1" smtClean="0"/>
              <a:t>ID","Life</a:t>
            </a:r>
            <a:r>
              <a:rPr lang="en-US" dirty="0" smtClean="0"/>
              <a:t>"]</a:t>
            </a:r>
          </a:p>
          <a:p>
            <a:pPr marL="0" indent="0">
              <a:buNone/>
            </a:pPr>
            <a:r>
              <a:rPr lang="en-US" dirty="0" smtClean="0"/>
              <a:t>		separator =&gt; ","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stdout</a:t>
            </a:r>
            <a:r>
              <a:rPr lang="en-US" dirty="0" smtClean="0"/>
              <a:t>{ codec =&gt; </a:t>
            </a:r>
            <a:r>
              <a:rPr lang="en-US" dirty="0" err="1" smtClean="0"/>
              <a:t>rubydebug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elasticsearch</a:t>
            </a:r>
            <a:r>
              <a:rPr lang="en-US" dirty="0" smtClean="0"/>
              <a:t> {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LOGSTASH</vt:lpstr>
      <vt:lpstr>PowerPoint Presentation</vt:lpstr>
      <vt:lpstr>prac.config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LOGSTASH</dc:title>
  <dc:creator>Mike</dc:creator>
  <cp:lastModifiedBy>Mike</cp:lastModifiedBy>
  <cp:revision>2</cp:revision>
  <dcterms:created xsi:type="dcterms:W3CDTF">2016-06-23T18:48:08Z</dcterms:created>
  <dcterms:modified xsi:type="dcterms:W3CDTF">2016-06-23T18:59:01Z</dcterms:modified>
</cp:coreProperties>
</file>