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61" r:id="rId6"/>
    <p:sldId id="272" r:id="rId7"/>
    <p:sldId id="259" r:id="rId8"/>
    <p:sldId id="278" r:id="rId9"/>
    <p:sldId id="274" r:id="rId10"/>
    <p:sldId id="269" r:id="rId11"/>
    <p:sldId id="263" r:id="rId12"/>
    <p:sldId id="270" r:id="rId13"/>
    <p:sldId id="273" r:id="rId14"/>
    <p:sldId id="260" r:id="rId15"/>
    <p:sldId id="264" r:id="rId16"/>
    <p:sldId id="275" r:id="rId17"/>
    <p:sldId id="27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76951" autoAdjust="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802D-0EE1-4250-82F3-1C2C545AFD4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E26-9CE3-462B-93A8-06D0991C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E26-9CE3-462B-93A8-06D0991CDE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848600" cy="15240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and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800"/>
            <a:ext cx="7543800" cy="3886200"/>
          </a:xfrm>
        </p:spPr>
        <p:txBody>
          <a:bodyPr/>
          <a:lstStyle/>
          <a:p>
            <a:r>
              <a:rPr lang="en-US" dirty="0" smtClean="0"/>
              <a:t>Predict Continuous valued output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70" y="1133475"/>
            <a:ext cx="2866660" cy="267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4724400" y="1371600"/>
            <a:ext cx="342900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6576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24400" y="1133475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3636" y="76414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 Pricing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03636" y="3777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</a:t>
            </a:r>
            <a:r>
              <a:rPr lang="en-US" dirty="0" err="1" smtClean="0"/>
              <a:t>Sq</a:t>
            </a:r>
            <a:r>
              <a:rPr lang="en-US" dirty="0" smtClean="0"/>
              <a:t> Ft)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267200" y="25146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66" y="2949388"/>
            <a:ext cx="7543800" cy="3886200"/>
          </a:xfrm>
        </p:spPr>
        <p:txBody>
          <a:bodyPr/>
          <a:lstStyle/>
          <a:p>
            <a:r>
              <a:rPr lang="en-US" dirty="0" smtClean="0"/>
              <a:t>Discrete values output (0 or 1)</a:t>
            </a:r>
          </a:p>
          <a:p>
            <a:r>
              <a:rPr lang="en-US" dirty="0" smtClean="0"/>
              <a:t>Or (0 or 1 or 2 etc.)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37" y="989565"/>
            <a:ext cx="2737463" cy="263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66" y="2949388"/>
            <a:ext cx="7543800" cy="3886200"/>
          </a:xfrm>
        </p:spPr>
        <p:txBody>
          <a:bodyPr/>
          <a:lstStyle/>
          <a:p>
            <a:r>
              <a:rPr lang="en-US" dirty="0" smtClean="0"/>
              <a:t>Discrete values output (0 or 1)</a:t>
            </a:r>
          </a:p>
          <a:p>
            <a:r>
              <a:rPr lang="en-US" dirty="0" smtClean="0"/>
              <a:t>Or (0 or 1 or 2 etc.)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37" y="989565"/>
            <a:ext cx="2737463" cy="263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334000" y="1600200"/>
            <a:ext cx="2362200" cy="182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7543800" cy="3886200"/>
          </a:xfrm>
        </p:spPr>
        <p:txBody>
          <a:bodyPr/>
          <a:lstStyle/>
          <a:p>
            <a:r>
              <a:rPr lang="en-US" dirty="0" smtClean="0"/>
              <a:t>Discrete values output (0 or 1)</a:t>
            </a:r>
          </a:p>
          <a:p>
            <a:r>
              <a:rPr lang="en-US" dirty="0" smtClean="0"/>
              <a:t>Or (0 or 1 or 2 etc.)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37" y="989565"/>
            <a:ext cx="2737463" cy="263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334000" y="1600200"/>
            <a:ext cx="2362200" cy="182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34937" y="3621741"/>
            <a:ext cx="311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34937" y="989565"/>
            <a:ext cx="0" cy="26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0" y="1600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malignant</a:t>
            </a:r>
          </a:p>
          <a:p>
            <a:r>
              <a:rPr lang="en-US" dirty="0" smtClean="0"/>
              <a:t> = benign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765" y="620233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1905467"/>
            <a:ext cx="542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1621117"/>
            <a:ext cx="4381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7765" y="366208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44836" y="1162951"/>
            <a:ext cx="23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0" cy="3886200"/>
          </a:xfrm>
        </p:spPr>
        <p:txBody>
          <a:bodyPr/>
          <a:lstStyle/>
          <a:p>
            <a:r>
              <a:rPr lang="en-US" dirty="0" smtClean="0"/>
              <a:t>Learns by itself</a:t>
            </a:r>
          </a:p>
          <a:p>
            <a:r>
              <a:rPr lang="en-US" dirty="0" smtClean="0"/>
              <a:t>Data set unlabeled. Program attempts to find a relation</a:t>
            </a:r>
          </a:p>
          <a:p>
            <a:r>
              <a:rPr lang="en-US" dirty="0" smtClean="0"/>
              <a:t>Ex. Cluster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56" y="4038600"/>
            <a:ext cx="24574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8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186430"/>
            <a:ext cx="7543800" cy="3886200"/>
          </a:xfrm>
        </p:spPr>
        <p:txBody>
          <a:bodyPr/>
          <a:lstStyle/>
          <a:p>
            <a:r>
              <a:rPr lang="en-US" dirty="0" smtClean="0"/>
              <a:t>Divide data into small groups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308613"/>
            <a:ext cx="34480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0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186430"/>
            <a:ext cx="7543800" cy="3886200"/>
          </a:xfrm>
        </p:spPr>
        <p:txBody>
          <a:bodyPr/>
          <a:lstStyle/>
          <a:p>
            <a:r>
              <a:rPr lang="en-US" dirty="0" smtClean="0"/>
              <a:t>Divide data into small groups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308613"/>
            <a:ext cx="34480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 rot="19482380">
            <a:off x="3463593" y="2012496"/>
            <a:ext cx="1514041" cy="217065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482380">
            <a:off x="4743279" y="1719677"/>
            <a:ext cx="1022311" cy="928301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5908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186430"/>
            <a:ext cx="7543800" cy="3886200"/>
          </a:xfrm>
        </p:spPr>
        <p:txBody>
          <a:bodyPr/>
          <a:lstStyle/>
          <a:p>
            <a:r>
              <a:rPr lang="en-US" dirty="0" smtClean="0"/>
              <a:t>Divide data into small groups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308613"/>
            <a:ext cx="34480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276600" y="2057400"/>
            <a:ext cx="1066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1676400"/>
            <a:ext cx="990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3429000"/>
            <a:ext cx="990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2671" y="25773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isn’t Machine Learning</a:t>
            </a:r>
          </a:p>
          <a:p>
            <a:r>
              <a:rPr lang="en-US" dirty="0" smtClean="0"/>
              <a:t>What is Machine Learning</a:t>
            </a:r>
          </a:p>
          <a:p>
            <a:r>
              <a:rPr lang="en-US" dirty="0" smtClean="0"/>
              <a:t>Machine Learning is Used For</a:t>
            </a:r>
          </a:p>
          <a:p>
            <a:r>
              <a:rPr lang="en-US" dirty="0" smtClean="0"/>
              <a:t>Types of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isn’t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the attempt to simulate Human…</a:t>
            </a:r>
          </a:p>
          <a:p>
            <a:pPr lvl="1"/>
            <a:r>
              <a:rPr lang="en-US" dirty="0" smtClean="0"/>
              <a:t>Emotion</a:t>
            </a:r>
          </a:p>
          <a:p>
            <a:pPr lvl="1"/>
            <a:r>
              <a:rPr lang="en-US" dirty="0" smtClean="0"/>
              <a:t>Thought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Rationale</a:t>
            </a:r>
          </a:p>
          <a:p>
            <a:pPr lvl="1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71950"/>
            <a:ext cx="51625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Programs</a:t>
            </a:r>
          </a:p>
          <a:p>
            <a:r>
              <a:rPr lang="en-US" dirty="0"/>
              <a:t>A</a:t>
            </a:r>
            <a:r>
              <a:rPr lang="en-US" dirty="0" smtClean="0"/>
              <a:t>bility to learn without being explicitly programmed </a:t>
            </a:r>
          </a:p>
          <a:p>
            <a:r>
              <a:rPr lang="en-US" dirty="0" smtClean="0"/>
              <a:t>Uses Algorithms to sort and predict data</a:t>
            </a:r>
          </a:p>
          <a:p>
            <a:r>
              <a:rPr lang="en-US" dirty="0" smtClean="0"/>
              <a:t>Changes when exposed to new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146611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Predictive analytics</a:t>
            </a:r>
          </a:p>
          <a:p>
            <a:r>
              <a:rPr lang="en-US" dirty="0" smtClean="0"/>
              <a:t>Application that can’t be written by hand</a:t>
            </a:r>
          </a:p>
          <a:p>
            <a:r>
              <a:rPr lang="en-US" dirty="0" smtClean="0"/>
              <a:t>Self-customizing programs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data m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ata mi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30956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Supervised Learning </a:t>
            </a:r>
          </a:p>
          <a:p>
            <a:r>
              <a:rPr lang="en-US" sz="5400" dirty="0" smtClean="0"/>
              <a:t>Unsupervised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 large data set that contains right answers</a:t>
            </a:r>
          </a:p>
          <a:p>
            <a:r>
              <a:rPr lang="en-US" dirty="0" smtClean="0"/>
              <a:t>Predict  “right answers” for other inputs</a:t>
            </a:r>
          </a:p>
          <a:p>
            <a:r>
              <a:rPr lang="en-US" dirty="0" smtClean="0"/>
              <a:t>Ex. Regression and Classification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4200"/>
            <a:ext cx="24574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800"/>
            <a:ext cx="7543800" cy="3886200"/>
          </a:xfrm>
        </p:spPr>
        <p:txBody>
          <a:bodyPr/>
          <a:lstStyle/>
          <a:p>
            <a:r>
              <a:rPr lang="en-US" dirty="0" smtClean="0"/>
              <a:t>Predict Continuous valued output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70" y="1133475"/>
            <a:ext cx="2866660" cy="267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7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800"/>
            <a:ext cx="7543800" cy="3886200"/>
          </a:xfrm>
        </p:spPr>
        <p:txBody>
          <a:bodyPr/>
          <a:lstStyle/>
          <a:p>
            <a:r>
              <a:rPr lang="en-US" dirty="0" smtClean="0"/>
              <a:t>Predict Continuous valued output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70" y="1133475"/>
            <a:ext cx="2866660" cy="267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4724400" y="1371600"/>
            <a:ext cx="342900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142</TotalTime>
  <Words>234</Words>
  <Application>Microsoft Office PowerPoint</Application>
  <PresentationFormat>On-screen Show (4:3)</PresentationFormat>
  <Paragraphs>69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NewsPrint</vt:lpstr>
      <vt:lpstr>Machine Learning</vt:lpstr>
      <vt:lpstr>Overview </vt:lpstr>
      <vt:lpstr>What isn’t  Machine Learning</vt:lpstr>
      <vt:lpstr>What is  Machine Learning</vt:lpstr>
      <vt:lpstr>Used For</vt:lpstr>
      <vt:lpstr>Two Main Types</vt:lpstr>
      <vt:lpstr>Supervised Learning</vt:lpstr>
      <vt:lpstr>Regression</vt:lpstr>
      <vt:lpstr>Regression</vt:lpstr>
      <vt:lpstr>Regression</vt:lpstr>
      <vt:lpstr>Classification  </vt:lpstr>
      <vt:lpstr>Classification  </vt:lpstr>
      <vt:lpstr>Classification  </vt:lpstr>
      <vt:lpstr>Unsupervised Learning</vt:lpstr>
      <vt:lpstr>K-Clustering</vt:lpstr>
      <vt:lpstr>K-Clustering</vt:lpstr>
      <vt:lpstr>K-Clustering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Mike</dc:creator>
  <cp:lastModifiedBy>Mike</cp:lastModifiedBy>
  <cp:revision>20</cp:revision>
  <dcterms:created xsi:type="dcterms:W3CDTF">2006-08-16T00:00:00Z</dcterms:created>
  <dcterms:modified xsi:type="dcterms:W3CDTF">2016-09-16T17:57:16Z</dcterms:modified>
</cp:coreProperties>
</file>