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6" r:id="rId6"/>
    <p:sldId id="257" r:id="rId7"/>
    <p:sldId id="265" r:id="rId8"/>
    <p:sldId id="258" r:id="rId9"/>
    <p:sldId id="264" r:id="rId10"/>
    <p:sldId id="259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24950-EC3F-447F-9899-F8F28EC3D6F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E852B-EFF8-4372-AFB4-F66511AC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7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E852B-EFF8-4372-AFB4-F66511AC91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2362200"/>
            <a:ext cx="7543800" cy="2593975"/>
          </a:xfrm>
        </p:spPr>
        <p:txBody>
          <a:bodyPr/>
          <a:lstStyle/>
          <a:p>
            <a:r>
              <a:rPr lang="en-US" dirty="0" smtClean="0"/>
              <a:t>ELK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876800"/>
            <a:ext cx="6461760" cy="1066800"/>
          </a:xfrm>
        </p:spPr>
        <p:txBody>
          <a:bodyPr/>
          <a:lstStyle/>
          <a:p>
            <a:r>
              <a:rPr lang="en-US" dirty="0" smtClean="0"/>
              <a:t>Data Analytics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2133600"/>
            <a:ext cx="2426226" cy="254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9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Visualizer</a:t>
            </a:r>
            <a:endParaRPr lang="en-US" dirty="0"/>
          </a:p>
        </p:txBody>
      </p:sp>
      <p:pic>
        <p:nvPicPr>
          <p:cNvPr id="3076" name="Picture 4" descr="https://michael.bouvy.net/blog/wp-content/uploads/2013/11/kibana-150x1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33800"/>
            <a:ext cx="2495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2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Kibana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 of Data as</a:t>
            </a:r>
          </a:p>
          <a:p>
            <a:pPr lvl="1"/>
            <a:r>
              <a:rPr lang="en-US" dirty="0" smtClean="0"/>
              <a:t>Pie Charts</a:t>
            </a:r>
          </a:p>
          <a:p>
            <a:pPr lvl="1"/>
            <a:r>
              <a:rPr lang="en-US" dirty="0" smtClean="0"/>
              <a:t>Bar Graphs</a:t>
            </a:r>
          </a:p>
          <a:p>
            <a:pPr lvl="1"/>
            <a:r>
              <a:rPr lang="en-US" dirty="0" smtClean="0"/>
              <a:t>Heat Maps</a:t>
            </a:r>
          </a:p>
          <a:p>
            <a:pPr lvl="1"/>
            <a:r>
              <a:rPr lang="en-US" dirty="0" smtClean="0"/>
              <a:t>Line Graphs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2209800"/>
            <a:ext cx="2489889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96" y="4343401"/>
            <a:ext cx="3819453" cy="23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7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219200"/>
            <a:ext cx="4800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dirty="0" smtClean="0"/>
              <a:t>What is an ELK Stack?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82039"/>
            <a:ext cx="28479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086349"/>
            <a:ext cx="3526979" cy="1425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480" y="2710726"/>
            <a:ext cx="6762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479" y="4467224"/>
            <a:ext cx="6762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http://logz.io/wp-content/uploads/2015/12/logstash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12967"/>
            <a:ext cx="3348037" cy="126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5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Normalization of Log Data</a:t>
            </a:r>
          </a:p>
          <a:p>
            <a:r>
              <a:rPr lang="en-US" dirty="0" smtClean="0"/>
              <a:t>High Speed Search of Data</a:t>
            </a:r>
          </a:p>
          <a:p>
            <a:r>
              <a:rPr lang="en-US" dirty="0" smtClean="0"/>
              <a:t>Visualization of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95600"/>
            <a:ext cx="5632587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7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Highly Scalable</a:t>
            </a:r>
          </a:p>
          <a:p>
            <a:r>
              <a:rPr lang="en-US" dirty="0" smtClean="0"/>
              <a:t>Powerful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40957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User Log Data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Health Rating</a:t>
            </a:r>
          </a:p>
          <a:p>
            <a:pPr lvl="1"/>
            <a:r>
              <a:rPr lang="en-US" dirty="0" smtClean="0"/>
              <a:t>Alignment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Display for Easily Consumption</a:t>
            </a:r>
          </a:p>
          <a:p>
            <a:pPr lvl="1"/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Marketing</a:t>
            </a:r>
          </a:p>
          <a:p>
            <a:pPr lvl="1"/>
            <a:r>
              <a:rPr lang="en-US" dirty="0" smtClean="0"/>
              <a:t>Doctors</a:t>
            </a:r>
          </a:p>
          <a:p>
            <a:pPr lvl="1"/>
            <a:r>
              <a:rPr lang="en-US" dirty="0" smtClean="0"/>
              <a:t>Users</a:t>
            </a:r>
          </a:p>
          <a:p>
            <a:pPr marL="411480" lvl="1" indent="0">
              <a:buNone/>
            </a:pPr>
            <a:endParaRPr lang="en-US" dirty="0" smtClean="0"/>
          </a:p>
        </p:txBody>
      </p:sp>
      <p:pic>
        <p:nvPicPr>
          <p:cNvPr id="2052" name="Picture 4" descr="http://www.smartdatacollective.com/sites/smartdatacollective.com/files/Analyt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34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5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Searchable Storage</a:t>
            </a:r>
            <a:endParaRPr lang="en-US" dirty="0"/>
          </a:p>
        </p:txBody>
      </p:sp>
      <p:pic>
        <p:nvPicPr>
          <p:cNvPr id="2050" name="Picture 2" descr="https://raw.githubusercontent.com/elastic/elasticsearch-net/master/build/nuge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72883"/>
            <a:ext cx="2623501" cy="257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6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</a:t>
            </a:r>
          </a:p>
          <a:p>
            <a:pPr lvl="1"/>
            <a:r>
              <a:rPr lang="en-US" dirty="0"/>
              <a:t>Near </a:t>
            </a:r>
            <a:r>
              <a:rPr lang="en-US" dirty="0" smtClean="0"/>
              <a:t>Real-time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JSON Documents</a:t>
            </a:r>
          </a:p>
        </p:txBody>
      </p:sp>
      <p:pic>
        <p:nvPicPr>
          <p:cNvPr id="2052" name="Picture 4" descr="http://underthehood.meltwater.com/images/own/batchpercolator/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73" y="3442855"/>
            <a:ext cx="5123223" cy="265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8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logstash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24200"/>
            <a:ext cx="2657837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1143000"/>
          </a:xfrm>
        </p:spPr>
        <p:txBody>
          <a:bodyPr/>
          <a:lstStyle/>
          <a:p>
            <a:r>
              <a:rPr lang="en-US" dirty="0" smtClean="0"/>
              <a:t>Logstash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800600"/>
          </a:xfrm>
        </p:spPr>
        <p:txBody>
          <a:bodyPr/>
          <a:lstStyle/>
          <a:p>
            <a:r>
              <a:rPr lang="en-US" dirty="0" smtClean="0"/>
              <a:t>Data Pipeline</a:t>
            </a:r>
          </a:p>
          <a:p>
            <a:pPr lvl="1"/>
            <a:r>
              <a:rPr lang="en-US" dirty="0" smtClean="0"/>
              <a:t>Collects</a:t>
            </a:r>
          </a:p>
          <a:p>
            <a:pPr lvl="1"/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Forwards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09800"/>
            <a:ext cx="3346654" cy="390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195</TotalTime>
  <Words>91</Words>
  <Application>Microsoft Office PowerPoint</Application>
  <PresentationFormat>On-screen Show (4:3)</PresentationFormat>
  <Paragraphs>46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ELK Stack</vt:lpstr>
      <vt:lpstr>What is an ELK Stack?</vt:lpstr>
      <vt:lpstr>What Does it Do?</vt:lpstr>
      <vt:lpstr>Why?</vt:lpstr>
      <vt:lpstr>What We Want</vt:lpstr>
      <vt:lpstr>Elasticsearch</vt:lpstr>
      <vt:lpstr>ElasticSearch</vt:lpstr>
      <vt:lpstr>logstash</vt:lpstr>
      <vt:lpstr>Logstash</vt:lpstr>
      <vt:lpstr>kibana</vt:lpstr>
      <vt:lpstr>Kibana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</dc:title>
  <dc:creator>Mike</dc:creator>
  <cp:lastModifiedBy>Mike</cp:lastModifiedBy>
  <cp:revision>23</cp:revision>
  <dcterms:created xsi:type="dcterms:W3CDTF">2006-08-16T00:00:00Z</dcterms:created>
  <dcterms:modified xsi:type="dcterms:W3CDTF">2016-08-23T19:21:45Z</dcterms:modified>
</cp:coreProperties>
</file>