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Maryn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42365" y="6019800"/>
            <a:ext cx="646803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9953" y="5262282"/>
            <a:ext cx="30323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9953" y="3465107"/>
            <a:ext cx="5576047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 smtClean="0"/>
              <a:t>Real-time</a:t>
            </a:r>
          </a:p>
          <a:p>
            <a:r>
              <a:rPr lang="en-US" sz="2400" dirty="0" smtClean="0"/>
              <a:t>User Friendly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5" y="3531995"/>
            <a:ext cx="2286000" cy="17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188" y="3465107"/>
            <a:ext cx="7212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-XPOST 'localhost:9200/bank/_</a:t>
            </a:r>
            <a:r>
              <a:rPr lang="en-US" dirty="0" err="1"/>
              <a:t>search?pretty</a:t>
            </a:r>
            <a:r>
              <a:rPr lang="en-US" dirty="0"/>
              <a:t>' -d '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/>
              <a:t>query": { "</a:t>
            </a:r>
            <a:r>
              <a:rPr lang="en-US" dirty="0" err="1"/>
              <a:t>match_all</a:t>
            </a:r>
            <a:r>
              <a:rPr lang="en-US" dirty="0"/>
              <a:t>": {} }, </a:t>
            </a:r>
            <a:endParaRPr lang="en-US" dirty="0" smtClean="0"/>
          </a:p>
          <a:p>
            <a:r>
              <a:rPr lang="en-US" dirty="0" smtClean="0"/>
              <a:t>"_</a:t>
            </a:r>
            <a:r>
              <a:rPr lang="en-US" dirty="0"/>
              <a:t>source": ["</a:t>
            </a:r>
            <a:r>
              <a:rPr lang="en-US" dirty="0" err="1"/>
              <a:t>account_number</a:t>
            </a:r>
            <a:r>
              <a:rPr lang="en-US" dirty="0"/>
              <a:t>", "balance"] </a:t>
            </a:r>
            <a:endParaRPr lang="en-US" dirty="0" smtClean="0"/>
          </a:p>
          <a:p>
            <a:r>
              <a:rPr lang="en-US" dirty="0" smtClean="0"/>
              <a:t>}'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365" y="5262282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Customers;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53" y="6019800"/>
            <a:ext cx="730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db.restaurants.find</a:t>
            </a:r>
            <a:r>
              <a:rPr lang="en-US" dirty="0"/>
              <a:t>().sort( { "borough": 1, "</a:t>
            </a:r>
            <a:r>
              <a:rPr lang="en-US" dirty="0" err="1"/>
              <a:t>address.zipcode</a:t>
            </a:r>
            <a:r>
              <a:rPr lang="en-US" dirty="0"/>
              <a:t>": 1 } )</a:t>
            </a:r>
          </a:p>
        </p:txBody>
      </p:sp>
    </p:spTree>
    <p:extLst>
      <p:ext uri="{BB962C8B-B14F-4D97-AF65-F5344CB8AC3E}">
        <p14:creationId xmlns:p14="http://schemas.microsoft.com/office/powerpoint/2010/main" val="22077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Big </a:t>
            </a:r>
            <a:r>
              <a:rPr lang="en-US" sz="2400" dirty="0" smtClean="0"/>
              <a:t>Data</a:t>
            </a:r>
            <a:endParaRPr lang="en-US" sz="2200" dirty="0" smtClean="0"/>
          </a:p>
          <a:p>
            <a:pPr lvl="1"/>
            <a:r>
              <a:rPr lang="en-US" sz="2200" dirty="0" smtClean="0"/>
              <a:t>Hard to Search</a:t>
            </a:r>
          </a:p>
          <a:p>
            <a:pPr lvl="1"/>
            <a:r>
              <a:rPr lang="en-US" sz="2200" dirty="0" smtClean="0"/>
              <a:t>Hard to Understand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94" y="2743200"/>
            <a:ext cx="3722110" cy="373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2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63</TotalTime>
  <Words>72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Requirements</vt:lpstr>
      <vt:lpstr>What?</vt:lpstr>
      <vt:lpstr>Why?</vt:lpstr>
      <vt:lpstr>How?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Mike</dc:creator>
  <cp:lastModifiedBy>Mike</cp:lastModifiedBy>
  <cp:revision>9</cp:revision>
  <dcterms:created xsi:type="dcterms:W3CDTF">2006-08-16T00:00:00Z</dcterms:created>
  <dcterms:modified xsi:type="dcterms:W3CDTF">2016-08-04T18:18:36Z</dcterms:modified>
</cp:coreProperties>
</file>