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1" r:id="rId4"/>
    <p:sldId id="270" r:id="rId5"/>
    <p:sldId id="264" r:id="rId6"/>
    <p:sldId id="267" r:id="rId7"/>
    <p:sldId id="265" r:id="rId8"/>
    <p:sldId id="262" r:id="rId9"/>
    <p:sldId id="268" r:id="rId10"/>
    <p:sldId id="263" r:id="rId11"/>
    <p:sldId id="257" r:id="rId12"/>
    <p:sldId id="258" r:id="rId13"/>
    <p:sldId id="259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 Bar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Analytics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6200" y="64886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Mike Maryn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6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ELK Stack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091601"/>
            <a:ext cx="28479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395911"/>
            <a:ext cx="3526979" cy="1425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480" y="3020288"/>
            <a:ext cx="6762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479" y="4776786"/>
            <a:ext cx="6762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8" descr="http://logz.io/wp-content/uploads/2015/12/logstash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622529"/>
            <a:ext cx="3348037" cy="126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07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Engine</a:t>
            </a:r>
          </a:p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JSON Documents</a:t>
            </a:r>
            <a:endParaRPr lang="en-US" dirty="0"/>
          </a:p>
        </p:txBody>
      </p:sp>
      <p:pic>
        <p:nvPicPr>
          <p:cNvPr id="4" name="Picture 4" descr="http://underthehood.meltwater.com/images/own/batchpercolator/sear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10000"/>
            <a:ext cx="5123223" cy="265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50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Logstash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Pipeline</a:t>
            </a:r>
          </a:p>
          <a:p>
            <a:pPr lvl="1"/>
            <a:r>
              <a:rPr lang="en-US" dirty="0"/>
              <a:t>Collects</a:t>
            </a:r>
          </a:p>
          <a:p>
            <a:pPr lvl="1"/>
            <a:r>
              <a:rPr lang="en-US" dirty="0"/>
              <a:t>Processes</a:t>
            </a:r>
          </a:p>
          <a:p>
            <a:pPr lvl="1"/>
            <a:r>
              <a:rPr lang="en-US" dirty="0"/>
              <a:t>Forwards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362200"/>
            <a:ext cx="3346654" cy="3901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45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Kibana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 of Data as</a:t>
            </a:r>
          </a:p>
          <a:p>
            <a:pPr lvl="1"/>
            <a:r>
              <a:rPr lang="en-US" dirty="0"/>
              <a:t>Pie Charts</a:t>
            </a:r>
          </a:p>
          <a:p>
            <a:pPr lvl="1"/>
            <a:r>
              <a:rPr lang="en-US" dirty="0"/>
              <a:t>Bar Graphs</a:t>
            </a:r>
          </a:p>
          <a:p>
            <a:pPr lvl="1"/>
            <a:r>
              <a:rPr lang="en-US" dirty="0"/>
              <a:t>Heat Maps</a:t>
            </a:r>
          </a:p>
          <a:p>
            <a:pPr lvl="1"/>
            <a:r>
              <a:rPr lang="en-US" dirty="0"/>
              <a:t>Line Graphs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931459"/>
            <a:ext cx="5632587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40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Frameworks</a:t>
            </a:r>
          </a:p>
          <a:p>
            <a:pPr lvl="1"/>
            <a:r>
              <a:rPr lang="en-US" dirty="0"/>
              <a:t>Special </a:t>
            </a:r>
            <a:r>
              <a:rPr lang="en-US" dirty="0" smtClean="0"/>
              <a:t>Features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Us</a:t>
            </a:r>
            <a:endParaRPr lang="en-US" dirty="0"/>
          </a:p>
          <a:p>
            <a:pPr lvl="1"/>
            <a:r>
              <a:rPr lang="en-US" dirty="0" smtClean="0"/>
              <a:t>Creates Queries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838200"/>
            <a:ext cx="2084992" cy="1952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790390"/>
            <a:ext cx="40005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472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Research</a:t>
            </a:r>
          </a:p>
          <a:p>
            <a:pPr lvl="3"/>
            <a:r>
              <a:rPr lang="en-US" dirty="0" smtClean="0"/>
              <a:t>ELK Stack</a:t>
            </a:r>
          </a:p>
          <a:p>
            <a:pPr lvl="1"/>
            <a:r>
              <a:rPr lang="en-US" dirty="0" smtClean="0"/>
              <a:t>Uses</a:t>
            </a:r>
          </a:p>
          <a:p>
            <a:pPr lvl="3"/>
            <a:r>
              <a:rPr lang="en-US" dirty="0" smtClean="0"/>
              <a:t>Heat Map</a:t>
            </a:r>
          </a:p>
          <a:p>
            <a:pPr lvl="3"/>
            <a:r>
              <a:rPr lang="en-US" dirty="0" smtClean="0"/>
              <a:t>Marketing</a:t>
            </a:r>
          </a:p>
          <a:p>
            <a:pPr marL="704088" lvl="2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692" y="1295400"/>
            <a:ext cx="516432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41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			   Why?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Store User Log Data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Health Rating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Searchable</a:t>
            </a:r>
          </a:p>
          <a:p>
            <a:pPr lvl="1"/>
            <a:r>
              <a:rPr lang="en-US" dirty="0" smtClean="0"/>
              <a:t>User Friendly</a:t>
            </a:r>
          </a:p>
          <a:p>
            <a:pPr lvl="1"/>
            <a:r>
              <a:rPr lang="en-US" dirty="0" smtClean="0"/>
              <a:t>Easily Consumed</a:t>
            </a:r>
          </a:p>
          <a:p>
            <a:pPr marL="109728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pPr lvl="1"/>
            <a:r>
              <a:rPr lang="en-US" dirty="0"/>
              <a:t>Hard to search</a:t>
            </a:r>
          </a:p>
          <a:p>
            <a:pPr lvl="1"/>
            <a:r>
              <a:rPr lang="en-US" dirty="0"/>
              <a:t>Hard to understand</a:t>
            </a:r>
          </a:p>
          <a:p>
            <a:endParaRPr lang="en-US" dirty="0" smtClean="0"/>
          </a:p>
          <a:p>
            <a:r>
              <a:rPr lang="en-US" dirty="0" smtClean="0"/>
              <a:t>Business</a:t>
            </a:r>
          </a:p>
          <a:p>
            <a:pPr lvl="1"/>
            <a:r>
              <a:rPr lang="en-US" dirty="0" smtClean="0"/>
              <a:t>Marketing</a:t>
            </a:r>
          </a:p>
          <a:p>
            <a:pPr lvl="1"/>
            <a:r>
              <a:rPr lang="en-US" dirty="0" smtClean="0"/>
              <a:t>Trends</a:t>
            </a:r>
          </a:p>
        </p:txBody>
      </p:sp>
      <p:pic>
        <p:nvPicPr>
          <p:cNvPr id="6" name="Picture 4" descr="http://www.smartdatacollective.com/sites/smartdatacollective.com/files/Analyti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953000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94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76600"/>
            <a:ext cx="2286000" cy="173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7188" y="2362200"/>
            <a:ext cx="72121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curl -XPOST 'localhost:9200/bank/_</a:t>
            </a:r>
            <a:r>
              <a:rPr lang="en-US" dirty="0" err="1"/>
              <a:t>search?pretty</a:t>
            </a:r>
            <a:r>
              <a:rPr lang="en-US" dirty="0"/>
              <a:t>' -d ' </a:t>
            </a:r>
            <a:endParaRPr lang="en-US" dirty="0" smtClean="0"/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"</a:t>
            </a:r>
            <a:r>
              <a:rPr lang="en-US" dirty="0"/>
              <a:t>query": { "</a:t>
            </a:r>
            <a:r>
              <a:rPr lang="en-US" dirty="0" err="1"/>
              <a:t>match_all</a:t>
            </a:r>
            <a:r>
              <a:rPr lang="en-US" dirty="0"/>
              <a:t>": {} }, </a:t>
            </a:r>
            <a:endParaRPr lang="en-US" dirty="0" smtClean="0"/>
          </a:p>
          <a:p>
            <a:r>
              <a:rPr lang="en-US" dirty="0" smtClean="0"/>
              <a:t>"_</a:t>
            </a:r>
            <a:r>
              <a:rPr lang="en-US" dirty="0"/>
              <a:t>source": ["</a:t>
            </a:r>
            <a:r>
              <a:rPr lang="en-US" dirty="0" err="1"/>
              <a:t>account_number</a:t>
            </a:r>
            <a:r>
              <a:rPr lang="en-US" dirty="0"/>
              <a:t>", "balance"] </a:t>
            </a:r>
            <a:endParaRPr lang="en-US" dirty="0" smtClean="0"/>
          </a:p>
          <a:p>
            <a:r>
              <a:rPr lang="en-US" dirty="0" smtClean="0"/>
              <a:t>}'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2365" y="4408547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Customers;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953" y="5486400"/>
            <a:ext cx="730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db.restaurants.find</a:t>
            </a:r>
            <a:r>
              <a:rPr lang="en-US" dirty="0"/>
              <a:t>().sort( { "borough": 1, "</a:t>
            </a:r>
            <a:r>
              <a:rPr lang="en-US" dirty="0" err="1"/>
              <a:t>address.zipcode</a:t>
            </a:r>
            <a:r>
              <a:rPr lang="en-US" dirty="0"/>
              <a:t>": 1 } )</a:t>
            </a:r>
          </a:p>
        </p:txBody>
      </p:sp>
    </p:spTree>
    <p:extLst>
      <p:ext uri="{BB962C8B-B14F-4D97-AF65-F5344CB8AC3E}">
        <p14:creationId xmlns:p14="http://schemas.microsoft.com/office/powerpoint/2010/main" val="245478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looks (so far)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73145"/>
            <a:ext cx="3809344" cy="3914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391074"/>
            <a:ext cx="3200400" cy="4238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61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(Overview)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Mike\Downloads\Untitled Diagram (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10359"/>
            <a:ext cx="8175000" cy="447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99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(Webpage)</a:t>
            </a:r>
            <a:endParaRPr lang="en-US" dirty="0"/>
          </a:p>
        </p:txBody>
      </p:sp>
      <p:pic>
        <p:nvPicPr>
          <p:cNvPr id="2050" name="Picture 2" descr="C:\Users\Mike\Downloads\Untitled Diagram (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67000"/>
            <a:ext cx="8771615" cy="338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82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4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4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131</TotalTime>
  <Words>152</Words>
  <Application>Microsoft Office PowerPoint</Application>
  <PresentationFormat>On-screen Show (4:3)</PresentationFormat>
  <Paragraphs>61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</vt:lpstr>
      <vt:lpstr>Search Bar</vt:lpstr>
      <vt:lpstr>Overview</vt:lpstr>
      <vt:lpstr>What?      Why?</vt:lpstr>
      <vt:lpstr>Queries</vt:lpstr>
      <vt:lpstr>How it looks (so far)</vt:lpstr>
      <vt:lpstr>How it works (Overview)</vt:lpstr>
      <vt:lpstr>How it works (Webpage)</vt:lpstr>
      <vt:lpstr>Demo</vt:lpstr>
      <vt:lpstr>Questions?</vt:lpstr>
      <vt:lpstr>ELK Stack</vt:lpstr>
      <vt:lpstr>ElasticSearch</vt:lpstr>
      <vt:lpstr>Logstash</vt:lpstr>
      <vt:lpstr>Kibana</vt:lpstr>
      <vt:lpstr>AngularJS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</dc:creator>
  <cp:lastModifiedBy>Mike</cp:lastModifiedBy>
  <cp:revision>17</cp:revision>
  <dcterms:created xsi:type="dcterms:W3CDTF">2006-08-16T00:00:00Z</dcterms:created>
  <dcterms:modified xsi:type="dcterms:W3CDTF">2016-09-23T17:36:22Z</dcterms:modified>
</cp:coreProperties>
</file>