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3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97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2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E3AD-6040-4AE0-B010-848C37148ED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88C6B-C13B-4ED7-91E7-17CFFF69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MedVoice</a:t>
            </a:r>
            <a:r>
              <a:rPr lang="en-US" dirty="0" smtClean="0"/>
              <a:t> Design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Created by: Holly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Images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Matrix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4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software design document describes the architecture and system design </a:t>
            </a:r>
            <a:r>
              <a:rPr lang="en-US" dirty="0" smtClean="0"/>
              <a:t>	of </a:t>
            </a:r>
            <a:r>
              <a:rPr lang="en-US" dirty="0"/>
              <a:t>the </a:t>
            </a:r>
            <a:r>
              <a:rPr lang="en-US" dirty="0" err="1"/>
              <a:t>MedVoice</a:t>
            </a:r>
            <a:r>
              <a:rPr lang="en-US" dirty="0"/>
              <a:t> application.</a:t>
            </a:r>
          </a:p>
          <a:p>
            <a:r>
              <a:rPr lang="en-US" b="1" dirty="0" smtClean="0"/>
              <a:t>Scope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document will focus on the GUI of the </a:t>
            </a:r>
            <a:r>
              <a:rPr lang="en-US" dirty="0" err="1"/>
              <a:t>MedVoice</a:t>
            </a:r>
            <a:r>
              <a:rPr lang="en-US" dirty="0"/>
              <a:t>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49874"/>
              </p:ext>
            </p:extLst>
          </p:nvPr>
        </p:nvGraphicFramePr>
        <p:xfrm>
          <a:off x="1558344" y="1442432"/>
          <a:ext cx="6330737" cy="5108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937"/>
                <a:gridCol w="2027906"/>
                <a:gridCol w="2211436"/>
                <a:gridCol w="831458"/>
              </a:tblGrid>
              <a:tr h="221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Element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Composition/Data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Care Client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registered user of </a:t>
                      </a:r>
                      <a:r>
                        <a:rPr lang="en-US" sz="1200" dirty="0" err="1">
                          <a:effectLst/>
                        </a:rPr>
                        <a:t>MedVoice</a:t>
                      </a:r>
                      <a:r>
                        <a:rPr lang="en-US" sz="1200" dirty="0">
                          <a:effectLst/>
                        </a:rPr>
                        <a:t>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+User’s email address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+User’s date of birth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Care Client’s email address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Care Client’s email 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Alphanumeric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Care Client’s date of birth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date of birth of the Care Client’s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MM/DD/YYYY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65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Ad Payment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Information about ads’ payment from advertisers to </a:t>
                      </a:r>
                      <a:r>
                        <a:rPr lang="en-US" sz="1200" dirty="0" err="1">
                          <a:effectLst/>
                        </a:rPr>
                        <a:t>MedVoice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 amount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+Payment method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+Transaction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9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Payment Amount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amount paid to </a:t>
                      </a:r>
                      <a:r>
                        <a:rPr lang="en-US" sz="1200" dirty="0" err="1">
                          <a:effectLst/>
                        </a:rPr>
                        <a:t>MedVoice</a:t>
                      </a:r>
                      <a:r>
                        <a:rPr lang="en-US" sz="1200" dirty="0">
                          <a:effectLst/>
                        </a:rPr>
                        <a:t> from advertiser for ad placement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Numeric, dollars, and cents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dddddd.cc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9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Payment Method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method that advertiser used to pay </a:t>
                      </a:r>
                      <a:r>
                        <a:rPr lang="en-US" sz="1200" dirty="0" err="1">
                          <a:effectLst/>
                        </a:rPr>
                        <a:t>MedVoice</a:t>
                      </a:r>
                      <a:r>
                        <a:rPr lang="en-US" sz="1200" dirty="0">
                          <a:effectLst/>
                        </a:rPr>
                        <a:t> for ad placement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Alphabetic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9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Transaction Number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MedVoice system assigned a unique number for each payment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3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Study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549998"/>
              </p:ext>
            </p:extLst>
          </p:nvPr>
        </p:nvGraphicFramePr>
        <p:xfrm>
          <a:off x="1609859" y="1378037"/>
          <a:ext cx="6941713" cy="3953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409"/>
                <a:gridCol w="2314152"/>
                <a:gridCol w="2314152"/>
              </a:tblGrid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Attribute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Bootstrap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Foundation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Ease of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Compatibility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Responsiveness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7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" y="1581039"/>
            <a:ext cx="3757561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6" y="1357023"/>
            <a:ext cx="374384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8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Matrix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Priority = value %/(cost % * cost weight) + (</a:t>
            </a:r>
            <a:r>
              <a:rPr lang="en-US" dirty="0" smtClean="0"/>
              <a:t>risk </a:t>
            </a:r>
            <a:r>
              <a:rPr lang="en-US" dirty="0"/>
              <a:t>% * risk weight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38559"/>
              </p:ext>
            </p:extLst>
          </p:nvPr>
        </p:nvGraphicFramePr>
        <p:xfrm>
          <a:off x="1390922" y="2575779"/>
          <a:ext cx="7212167" cy="3232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805"/>
                <a:gridCol w="794405"/>
                <a:gridCol w="794405"/>
                <a:gridCol w="1059207"/>
                <a:gridCol w="580357"/>
                <a:gridCol w="764247"/>
                <a:gridCol w="764247"/>
                <a:gridCol w="764247"/>
                <a:gridCol w="764247"/>
              </a:tblGrid>
              <a:tr h="550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Benefit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Penalty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FR-9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5388616" cy="4768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FR-2: 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Register for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FR-4: Edit Profile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FR-8: Obtain Service from Caregiver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FR-7: Connect with Another Care Client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FR-9: Edit Health History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FR-6: Search Database for a Specific Disease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FR-3: Purchase Report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FR-5: Delete Account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345</Words>
  <Application>Microsoft Office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MedVoice Design Document</vt:lpstr>
      <vt:lpstr>Contents</vt:lpstr>
      <vt:lpstr>Introduction</vt:lpstr>
      <vt:lpstr>Data Dictionary</vt:lpstr>
      <vt:lpstr>Trade Study</vt:lpstr>
      <vt:lpstr>Screen Images</vt:lpstr>
      <vt:lpstr>Prioritization Matrix  </vt:lpstr>
      <vt:lpstr>Prioritization Matrix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MedVoice Design Document</dc:title>
  <dc:creator>dell</dc:creator>
  <cp:lastModifiedBy>dell</cp:lastModifiedBy>
  <cp:revision>7</cp:revision>
  <dcterms:created xsi:type="dcterms:W3CDTF">2015-12-22T07:35:13Z</dcterms:created>
  <dcterms:modified xsi:type="dcterms:W3CDTF">2015-12-22T08:50:07Z</dcterms:modified>
</cp:coreProperties>
</file>