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p:scale>
          <a:sx n="75" d="100"/>
          <a:sy n="75" d="100"/>
        </p:scale>
        <p:origin x="3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11/23/2015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Medvoice</a:t>
            </a:r>
            <a:r>
              <a:rPr lang="en-US" dirty="0" smtClean="0"/>
              <a:t> biotech requirements</a:t>
            </a:r>
            <a:endParaRPr lang="en-US" dirty="0"/>
          </a:p>
        </p:txBody>
      </p:sp>
      <p:sp>
        <p:nvSpPr>
          <p:cNvPr id="3" name="Subtitle 2"/>
          <p:cNvSpPr>
            <a:spLocks noGrp="1"/>
          </p:cNvSpPr>
          <p:nvPr>
            <p:ph type="subTitle" idx="1"/>
          </p:nvPr>
        </p:nvSpPr>
        <p:spPr/>
        <p:txBody>
          <a:bodyPr>
            <a:normAutofit/>
          </a:bodyPr>
          <a:lstStyle/>
          <a:p>
            <a:r>
              <a:rPr lang="en-US" sz="2400" dirty="0" smtClean="0"/>
              <a:t>Gevork Asatryan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44" y="1105457"/>
            <a:ext cx="9144000" cy="2390775"/>
          </a:xfrm>
          <a:prstGeom prst="rect">
            <a:avLst/>
          </a:prstGeom>
        </p:spPr>
      </p:pic>
    </p:spTree>
    <p:extLst>
      <p:ext uri="{BB962C8B-B14F-4D97-AF65-F5344CB8AC3E}">
        <p14:creationId xmlns:p14="http://schemas.microsoft.com/office/powerpoint/2010/main" val="15784057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a:xfrm>
            <a:off x="1641646" y="2084832"/>
            <a:ext cx="4141638" cy="3901044"/>
          </a:xfrm>
        </p:spPr>
        <p:txBody>
          <a:bodyPr>
            <a:normAutofit/>
          </a:bodyPr>
          <a:lstStyle/>
          <a:p>
            <a:r>
              <a:rPr lang="en-US" sz="2400" dirty="0"/>
              <a:t>This </a:t>
            </a:r>
            <a:r>
              <a:rPr lang="en-US" sz="2400" dirty="0" smtClean="0"/>
              <a:t>app will provide </a:t>
            </a:r>
            <a:r>
              <a:rPr lang="en-US" sz="2400" dirty="0"/>
              <a:t>smartphone users </a:t>
            </a:r>
            <a:r>
              <a:rPr lang="en-US" sz="2400" dirty="0" smtClean="0"/>
              <a:t>a more convenient means of assistance for identifying </a:t>
            </a:r>
            <a:r>
              <a:rPr lang="en-US" sz="2400" dirty="0"/>
              <a:t>possible medical conditions through pulse waveform and sound waves while linking advisory support to users</a:t>
            </a:r>
            <a:r>
              <a:rPr lang="en-US" sz="2400" dirty="0" smtClean="0"/>
              <a: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063" y="2084832"/>
            <a:ext cx="3035259" cy="3035259"/>
          </a:xfrm>
          <a:prstGeom prst="rect">
            <a:avLst/>
          </a:prstGeom>
        </p:spPr>
      </p:pic>
    </p:spTree>
    <p:extLst>
      <p:ext uri="{BB962C8B-B14F-4D97-AF65-F5344CB8AC3E}">
        <p14:creationId xmlns:p14="http://schemas.microsoft.com/office/powerpoint/2010/main" val="42226982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b="1" dirty="0" smtClean="0"/>
              <a:t> Purpose: </a:t>
            </a:r>
            <a:r>
              <a:rPr lang="en-US" dirty="0" smtClean="0"/>
              <a:t>The objective </a:t>
            </a:r>
            <a:r>
              <a:rPr lang="en-US" dirty="0"/>
              <a:t>of this </a:t>
            </a:r>
            <a:r>
              <a:rPr lang="en-US" dirty="0" smtClean="0"/>
              <a:t>part of the requirement is to setup a login and sign up mechanism for the mobile app that is accessible while a user is connected to the network on his mobile device.</a:t>
            </a:r>
            <a:endParaRPr lang="en-US" b="1" dirty="0" smtClean="0"/>
          </a:p>
          <a:p>
            <a:pPr>
              <a:buFont typeface="Courier New" panose="02070309020205020404" pitchFamily="49" charset="0"/>
              <a:buChar char="o"/>
            </a:pPr>
            <a:r>
              <a:rPr lang="en-US" b="1" dirty="0"/>
              <a:t> </a:t>
            </a:r>
            <a:r>
              <a:rPr lang="en-US" b="1" dirty="0" smtClean="0"/>
              <a:t>Users: </a:t>
            </a:r>
            <a:r>
              <a:rPr lang="en-US" dirty="0"/>
              <a:t>The app </a:t>
            </a:r>
            <a:r>
              <a:rPr lang="en-US" dirty="0" smtClean="0"/>
              <a:t>will host three types of users: Careclients, Caregivers and Admins.</a:t>
            </a:r>
            <a:endParaRPr lang="en-US" dirty="0" smtClean="0"/>
          </a:p>
          <a:p>
            <a:pPr>
              <a:buFont typeface="Courier New" panose="02070309020205020404" pitchFamily="49" charset="0"/>
              <a:buChar char="o"/>
            </a:pPr>
            <a:r>
              <a:rPr lang="en-US" b="1" dirty="0"/>
              <a:t> </a:t>
            </a:r>
            <a:r>
              <a:rPr lang="en-US" b="1" dirty="0" smtClean="0"/>
              <a:t>Scope:</a:t>
            </a:r>
            <a:r>
              <a:rPr lang="en-US" dirty="0" smtClean="0"/>
              <a:t> To have a fully functioning sign up and login activity that will collect user information and store it in a database to be used for correlation later. </a:t>
            </a:r>
            <a:r>
              <a:rPr lang="en-US" dirty="0" smtClean="0"/>
              <a:t>Along with the username and password, there will be a personal profile for each user. </a:t>
            </a:r>
            <a:r>
              <a:rPr lang="en-US" dirty="0" smtClean="0"/>
              <a:t>Facebook </a:t>
            </a:r>
            <a:r>
              <a:rPr lang="en-US" dirty="0" smtClean="0"/>
              <a:t>login will also be integrated so we can retrieve more information from users that may be used to correlate data between similar age groups, similar interests, nearby geographic locations, etc…</a:t>
            </a:r>
            <a:endParaRPr lang="en-US" b="1" dirty="0" smtClean="0"/>
          </a:p>
        </p:txBody>
      </p:sp>
    </p:spTree>
    <p:extLst>
      <p:ext uri="{BB962C8B-B14F-4D97-AF65-F5344CB8AC3E}">
        <p14:creationId xmlns:p14="http://schemas.microsoft.com/office/powerpoint/2010/main" val="10222133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b="1" dirty="0" smtClean="0"/>
              <a:t>System Interfaces: </a:t>
            </a:r>
            <a:r>
              <a:rPr lang="en-US" dirty="0" smtClean="0"/>
              <a:t>Mobile apps for both </a:t>
            </a:r>
            <a:r>
              <a:rPr lang="en-US" dirty="0" err="1" smtClean="0"/>
              <a:t>iOS</a:t>
            </a:r>
            <a:r>
              <a:rPr lang="en-US" dirty="0" smtClean="0"/>
              <a:t> and Android Devices</a:t>
            </a:r>
          </a:p>
          <a:p>
            <a:pPr marL="514350" indent="-514350">
              <a:buFont typeface="+mj-lt"/>
              <a:buAutoNum type="romanUcPeriod"/>
            </a:pPr>
            <a:r>
              <a:rPr lang="en-US" b="1" dirty="0" smtClean="0"/>
              <a:t>Software Interfaces: </a:t>
            </a:r>
            <a:r>
              <a:rPr lang="en-US" dirty="0" err="1" smtClean="0"/>
              <a:t>iOS</a:t>
            </a:r>
            <a:r>
              <a:rPr lang="en-US" dirty="0" smtClean="0"/>
              <a:t> and Android devices with a TBD minimum firmware version.</a:t>
            </a:r>
          </a:p>
          <a:p>
            <a:pPr marL="514350" indent="-514350">
              <a:buFont typeface="+mj-lt"/>
              <a:buAutoNum type="romanUcPeriod"/>
            </a:pPr>
            <a:r>
              <a:rPr lang="en-US" b="1" dirty="0" smtClean="0"/>
              <a:t>Communication Interfaces: </a:t>
            </a:r>
            <a:r>
              <a:rPr lang="en-US" dirty="0" smtClean="0"/>
              <a:t>Either the data plan through the mobile device’s carrier or a </a:t>
            </a:r>
            <a:r>
              <a:rPr lang="en-US" dirty="0" err="1" smtClean="0"/>
              <a:t>WiFi</a:t>
            </a:r>
            <a:r>
              <a:rPr lang="en-US" dirty="0" smtClean="0"/>
              <a:t> network in order to be able to send and retrieve data from the database.</a:t>
            </a:r>
            <a:endParaRPr lang="en-US" dirty="0" smtClean="0"/>
          </a:p>
          <a:p>
            <a:pPr marL="514350" indent="-514350">
              <a:buFont typeface="+mj-lt"/>
              <a:buAutoNum type="romanUcPeriod"/>
            </a:pPr>
            <a:r>
              <a:rPr lang="en-US" b="1" dirty="0" smtClean="0"/>
              <a:t>External Interfaces: </a:t>
            </a:r>
            <a:r>
              <a:rPr lang="en-US" dirty="0" smtClean="0"/>
              <a:t>HTML calls </a:t>
            </a:r>
            <a:r>
              <a:rPr lang="en-US" dirty="0"/>
              <a:t>to the database to either retrieve or query information. Facebook will also become an external interface as the app will cross-communicate with it to retrieve user </a:t>
            </a:r>
            <a:r>
              <a:rPr lang="en-US" dirty="0" smtClean="0"/>
              <a:t>information</a:t>
            </a:r>
            <a:r>
              <a:rPr lang="en-US" dirty="0"/>
              <a:t> </a:t>
            </a:r>
            <a:r>
              <a:rPr lang="en-US" dirty="0" smtClean="0"/>
              <a:t>and be able to login through Facebook.</a:t>
            </a:r>
            <a:endParaRPr lang="en-US" b="1" dirty="0" smtClean="0"/>
          </a:p>
        </p:txBody>
      </p:sp>
    </p:spTree>
    <p:extLst>
      <p:ext uri="{BB962C8B-B14F-4D97-AF65-F5344CB8AC3E}">
        <p14:creationId xmlns:p14="http://schemas.microsoft.com/office/powerpoint/2010/main" val="122465539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b="1" dirty="0"/>
              <a:t>Constraints: </a:t>
            </a:r>
            <a:r>
              <a:rPr lang="en-US" dirty="0"/>
              <a:t>The app/database should be able to handle multiple logins and processing of other activities simultaneously without any delays or errors. </a:t>
            </a:r>
            <a:endParaRPr lang="en-US" dirty="0" smtClean="0"/>
          </a:p>
          <a:p>
            <a:pPr marL="514350" indent="-514350">
              <a:buFont typeface="+mj-lt"/>
              <a:buAutoNum type="romanUcPeriod"/>
            </a:pPr>
            <a:r>
              <a:rPr lang="en-US" b="1" dirty="0" smtClean="0"/>
              <a:t>Memory </a:t>
            </a:r>
            <a:r>
              <a:rPr lang="en-US" b="1" dirty="0"/>
              <a:t>Constraints: </a:t>
            </a:r>
            <a:r>
              <a:rPr lang="en-US" dirty="0" smtClean="0"/>
              <a:t>Considering Facebook using about 90 MB of RAM, this app should be contained at 50 MB or less.</a:t>
            </a:r>
          </a:p>
          <a:p>
            <a:pPr marL="514350" indent="-514350">
              <a:buFont typeface="+mj-lt"/>
              <a:buAutoNum type="romanUcPeriod"/>
            </a:pPr>
            <a:r>
              <a:rPr lang="en-US" b="1" dirty="0" smtClean="0"/>
              <a:t>Operations: </a:t>
            </a:r>
            <a:r>
              <a:rPr lang="en-US" dirty="0" smtClean="0"/>
              <a:t>Must be possible to save login credentials to the database.</a:t>
            </a:r>
            <a:endParaRPr lang="en-US" b="1" dirty="0"/>
          </a:p>
          <a:p>
            <a:pPr marL="514350" indent="-514350">
              <a:buFont typeface="+mj-lt"/>
              <a:buAutoNum type="romanUcPeriod"/>
            </a:pPr>
            <a:r>
              <a:rPr lang="en-US" b="1" dirty="0" smtClean="0"/>
              <a:t>Assumptions and Dependencies: </a:t>
            </a:r>
            <a:r>
              <a:rPr lang="en-US" dirty="0" smtClean="0"/>
              <a:t>The user</a:t>
            </a:r>
            <a:r>
              <a:rPr lang="en-US" dirty="0"/>
              <a:t> </a:t>
            </a:r>
            <a:r>
              <a:rPr lang="en-US" dirty="0" smtClean="0"/>
              <a:t>should be running an Android or </a:t>
            </a:r>
            <a:r>
              <a:rPr lang="en-US" dirty="0" err="1" smtClean="0"/>
              <a:t>iOS</a:t>
            </a:r>
            <a:r>
              <a:rPr lang="en-US" dirty="0" smtClean="0"/>
              <a:t> device and be connected to the network.</a:t>
            </a:r>
            <a:endParaRPr lang="en-US" dirty="0"/>
          </a:p>
        </p:txBody>
      </p:sp>
    </p:spTree>
    <p:extLst>
      <p:ext uri="{BB962C8B-B14F-4D97-AF65-F5344CB8AC3E}">
        <p14:creationId xmlns:p14="http://schemas.microsoft.com/office/powerpoint/2010/main" val="229677767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039" y="1240021"/>
            <a:ext cx="10340438" cy="5064192"/>
          </a:xfrm>
        </p:spPr>
      </p:pic>
      <p:sp>
        <p:nvSpPr>
          <p:cNvPr id="2" name="Title 1"/>
          <p:cNvSpPr>
            <a:spLocks noGrp="1"/>
          </p:cNvSpPr>
          <p:nvPr>
            <p:ph type="title"/>
          </p:nvPr>
        </p:nvSpPr>
        <p:spPr/>
        <p:txBody>
          <a:bodyPr/>
          <a:lstStyle/>
          <a:p>
            <a:r>
              <a:rPr lang="en-US" dirty="0" smtClean="0"/>
              <a:t>Login flowchart</a:t>
            </a:r>
            <a:endParaRPr lang="en-US" dirty="0"/>
          </a:p>
        </p:txBody>
      </p:sp>
    </p:spTree>
    <p:extLst>
      <p:ext uri="{BB962C8B-B14F-4D97-AF65-F5344CB8AC3E}">
        <p14:creationId xmlns:p14="http://schemas.microsoft.com/office/powerpoint/2010/main" val="193244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and security</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r>
              <a:rPr lang="en-US" b="1" dirty="0" smtClean="0"/>
              <a:t>Functions: </a:t>
            </a:r>
            <a:r>
              <a:rPr lang="en-US" dirty="0"/>
              <a:t>Functions of the app and database would be reading/writing to the database and </a:t>
            </a:r>
            <a:r>
              <a:rPr lang="en-US" dirty="0" smtClean="0"/>
              <a:t>as well as admin access to some of </a:t>
            </a:r>
            <a:r>
              <a:rPr lang="en-US" dirty="0" smtClean="0"/>
              <a:t>that data.</a:t>
            </a:r>
          </a:p>
          <a:p>
            <a:pPr marL="514350" indent="-514350">
              <a:buFont typeface="+mj-lt"/>
              <a:buAutoNum type="romanUcPeriod"/>
            </a:pPr>
            <a:r>
              <a:rPr lang="en-US" b="1" dirty="0" smtClean="0"/>
              <a:t>Logical Database Requirements: </a:t>
            </a:r>
            <a:r>
              <a:rPr lang="en-US" dirty="0" smtClean="0"/>
              <a:t>Users will be able to push their contact information through to the database either </a:t>
            </a:r>
            <a:r>
              <a:rPr lang="en-US" dirty="0" smtClean="0"/>
              <a:t>by direct </a:t>
            </a:r>
            <a:r>
              <a:rPr lang="en-US" dirty="0" smtClean="0"/>
              <a:t>input or by Facebook login and information retrieval.</a:t>
            </a:r>
          </a:p>
          <a:p>
            <a:pPr marL="514350" indent="-514350">
              <a:buFont typeface="+mj-lt"/>
              <a:buAutoNum type="romanUcPeriod"/>
            </a:pPr>
            <a:r>
              <a:rPr lang="en-US" b="1" dirty="0" smtClean="0"/>
              <a:t>Security</a:t>
            </a:r>
            <a:r>
              <a:rPr lang="en-US" b="1" dirty="0" smtClean="0"/>
              <a:t>: </a:t>
            </a:r>
            <a:r>
              <a:rPr lang="en-US" dirty="0" smtClean="0"/>
              <a:t>The app will host preliminary </a:t>
            </a:r>
            <a:r>
              <a:rPr lang="en-US" dirty="0"/>
              <a:t>security </a:t>
            </a:r>
            <a:r>
              <a:rPr lang="en-US" dirty="0" smtClean="0"/>
              <a:t>measures, which </a:t>
            </a:r>
            <a:r>
              <a:rPr lang="en-US" dirty="0"/>
              <a:t>will include a signup/login mechanism with user account’s kept private. </a:t>
            </a:r>
            <a:r>
              <a:rPr lang="en-US" dirty="0" smtClean="0"/>
              <a:t>The security features of the database will </a:t>
            </a:r>
            <a:r>
              <a:rPr lang="en-US" dirty="0" smtClean="0"/>
              <a:t>keep this </a:t>
            </a:r>
            <a:r>
              <a:rPr lang="en-US" dirty="0" smtClean="0"/>
              <a:t>information encrypted.</a:t>
            </a:r>
            <a:endParaRPr lang="en-US" b="1" dirty="0"/>
          </a:p>
          <a:p>
            <a:pPr marL="514350" indent="-514350">
              <a:buFont typeface="+mj-lt"/>
              <a:buAutoNum type="romanUcPeriod"/>
            </a:pPr>
            <a:endParaRPr lang="en-US" b="1" dirty="0"/>
          </a:p>
        </p:txBody>
      </p:sp>
    </p:spTree>
    <p:extLst>
      <p:ext uri="{BB962C8B-B14F-4D97-AF65-F5344CB8AC3E}">
        <p14:creationId xmlns:p14="http://schemas.microsoft.com/office/powerpoint/2010/main" val="20736619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romanUcPeriod"/>
            </a:pPr>
            <a:r>
              <a:rPr lang="en-US" b="1" dirty="0" err="1" smtClean="0"/>
              <a:t>Careclient</a:t>
            </a:r>
            <a:r>
              <a:rPr lang="en-US" b="1" dirty="0" smtClean="0"/>
              <a:t>: </a:t>
            </a:r>
            <a:r>
              <a:rPr lang="en-US" dirty="0" smtClean="0"/>
              <a:t>Careclients are </a:t>
            </a:r>
            <a:r>
              <a:rPr lang="en-US" dirty="0" smtClean="0"/>
              <a:t>all ordinary users (patients) who will be seeking help from Caregivers. Careclients will be asked to enter their contact information (</a:t>
            </a:r>
            <a:r>
              <a:rPr lang="en-US" dirty="0" err="1" smtClean="0"/>
              <a:t>eg</a:t>
            </a:r>
            <a:r>
              <a:rPr lang="en-US" dirty="0" smtClean="0"/>
              <a:t>. name, phone number, email address, etc…) and their health information (</a:t>
            </a:r>
            <a:r>
              <a:rPr lang="en-US" dirty="0" err="1" smtClean="0"/>
              <a:t>eg</a:t>
            </a:r>
            <a:r>
              <a:rPr lang="en-US" dirty="0" smtClean="0"/>
              <a:t>. Birthday, height, weight, preexisting conditions, etc…) and have an option to keep some of this data private. </a:t>
            </a:r>
            <a:r>
              <a:rPr lang="en-US" dirty="0" smtClean="0"/>
              <a:t>Careclients will </a:t>
            </a:r>
            <a:r>
              <a:rPr lang="en-US" dirty="0"/>
              <a:t>only be able to send data to the database, while the database will correlate said data and send said data back to the app. </a:t>
            </a:r>
            <a:r>
              <a:rPr lang="en-US" dirty="0" smtClean="0"/>
              <a:t>They </a:t>
            </a:r>
            <a:r>
              <a:rPr lang="en-US" dirty="0"/>
              <a:t>will not be able to have direct access to said </a:t>
            </a:r>
            <a:r>
              <a:rPr lang="en-US" dirty="0" smtClean="0"/>
              <a:t>data.</a:t>
            </a:r>
          </a:p>
          <a:p>
            <a:pPr marL="514350" indent="-514350">
              <a:buFont typeface="+mj-lt"/>
              <a:buAutoNum type="romanUcPeriod"/>
            </a:pPr>
            <a:r>
              <a:rPr lang="en-US" b="1" dirty="0" smtClean="0"/>
              <a:t>Caregivers: </a:t>
            </a:r>
            <a:r>
              <a:rPr lang="en-US" dirty="0" smtClean="0"/>
              <a:t>Caregivers will be the doctors</a:t>
            </a:r>
            <a:r>
              <a:rPr lang="en-US" dirty="0"/>
              <a:t>, </a:t>
            </a:r>
            <a:r>
              <a:rPr lang="en-US" dirty="0" smtClean="0"/>
              <a:t>nurses and practitioners. They will be asked to enter their contact and health information similar to the Careclients with additional information regarding their education, expertise, certifications, licenses, etc… They will have limited access to data through the app such as the patients’ health record. More possibilities of what type of data they will have access to will be to Careclients within a certain radius from their location or within a certain demographic having certain health issues.</a:t>
            </a:r>
          </a:p>
          <a:p>
            <a:pPr marL="514350" indent="-514350">
              <a:buFont typeface="+mj-lt"/>
              <a:buAutoNum type="romanUcPeriod"/>
            </a:pPr>
            <a:r>
              <a:rPr lang="en-US" b="1" dirty="0" smtClean="0"/>
              <a:t>Admins: </a:t>
            </a:r>
            <a:r>
              <a:rPr lang="en-US" dirty="0" smtClean="0"/>
              <a:t>Admins have the </a:t>
            </a:r>
            <a:r>
              <a:rPr lang="en-US" dirty="0"/>
              <a:t>authority to add/delete users, grant </a:t>
            </a:r>
            <a:r>
              <a:rPr lang="en-US" dirty="0" smtClean="0"/>
              <a:t>permissions to Caregivers and to </a:t>
            </a:r>
            <a:r>
              <a:rPr lang="en-US" dirty="0"/>
              <a:t>generate </a:t>
            </a:r>
            <a:r>
              <a:rPr lang="en-US" dirty="0" smtClean="0"/>
              <a:t>and view </a:t>
            </a:r>
            <a:r>
              <a:rPr lang="en-US" dirty="0"/>
              <a:t>reports. </a:t>
            </a:r>
            <a:r>
              <a:rPr lang="en-US" dirty="0" smtClean="0"/>
              <a:t>Admins will also be able to view </a:t>
            </a:r>
            <a:r>
              <a:rPr lang="en-US" dirty="0"/>
              <a:t>the complaints of patients and takes necessary actions.</a:t>
            </a:r>
            <a:endParaRPr lang="en-US" b="1" dirty="0"/>
          </a:p>
        </p:txBody>
      </p:sp>
    </p:spTree>
    <p:extLst>
      <p:ext uri="{BB962C8B-B14F-4D97-AF65-F5344CB8AC3E}">
        <p14:creationId xmlns:p14="http://schemas.microsoft.com/office/powerpoint/2010/main" val="1581888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up screen and registration</a:t>
            </a:r>
            <a:endParaRPr lang="en-US" dirty="0"/>
          </a:p>
        </p:txBody>
      </p:sp>
      <p:pic>
        <p:nvPicPr>
          <p:cNvPr id="4" name="Content Placeholder 3"/>
          <p:cNvPicPr>
            <a:picLocks noGrp="1" noChangeAspect="1"/>
          </p:cNvPicPr>
          <p:nvPr>
            <p:ph idx="1"/>
          </p:nvPr>
        </p:nvPicPr>
        <p:blipFill>
          <a:blip r:embed="rId2"/>
          <a:stretch>
            <a:fillRect/>
          </a:stretch>
        </p:blipFill>
        <p:spPr>
          <a:xfrm>
            <a:off x="1024128" y="2084832"/>
            <a:ext cx="3584535" cy="4022725"/>
          </a:xfrm>
          <a:prstGeom prst="rect">
            <a:avLst/>
          </a:prstGeom>
        </p:spPr>
      </p:pic>
      <p:pic>
        <p:nvPicPr>
          <p:cNvPr id="5" name="Picture 4"/>
          <p:cNvPicPr>
            <a:picLocks noChangeAspect="1"/>
          </p:cNvPicPr>
          <p:nvPr/>
        </p:nvPicPr>
        <p:blipFill>
          <a:blip r:embed="rId3"/>
          <a:stretch>
            <a:fillRect/>
          </a:stretch>
        </p:blipFill>
        <p:spPr>
          <a:xfrm>
            <a:off x="5724114" y="2084832"/>
            <a:ext cx="5020086" cy="4058793"/>
          </a:xfrm>
          <a:prstGeom prst="rect">
            <a:avLst/>
          </a:prstGeom>
        </p:spPr>
      </p:pic>
    </p:spTree>
    <p:extLst>
      <p:ext uri="{BB962C8B-B14F-4D97-AF65-F5344CB8AC3E}">
        <p14:creationId xmlns:p14="http://schemas.microsoft.com/office/powerpoint/2010/main" val="2197596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2080</TotalTime>
  <Words>700</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Courier New</vt:lpstr>
      <vt:lpstr>Tw Cen MT</vt:lpstr>
      <vt:lpstr>Tw Cen MT Condensed</vt:lpstr>
      <vt:lpstr>Wingdings 3</vt:lpstr>
      <vt:lpstr>Integral</vt:lpstr>
      <vt:lpstr>Medvoice biotech requirements</vt:lpstr>
      <vt:lpstr>Overall description</vt:lpstr>
      <vt:lpstr>Introduction</vt:lpstr>
      <vt:lpstr>Interfaces</vt:lpstr>
      <vt:lpstr>Constraints</vt:lpstr>
      <vt:lpstr>Login flowchart</vt:lpstr>
      <vt:lpstr>Functions and security</vt:lpstr>
      <vt:lpstr>Types of users</vt:lpstr>
      <vt:lpstr>Start up screen and registration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Medvoice biotech requirements</dc:title>
  <dc:creator>Gevork Asatryan</dc:creator>
  <cp:lastModifiedBy>Gevork Asatryan</cp:lastModifiedBy>
  <cp:revision>20</cp:revision>
  <dcterms:created xsi:type="dcterms:W3CDTF">2015-11-16T06:06:55Z</dcterms:created>
  <dcterms:modified xsi:type="dcterms:W3CDTF">2015-11-25T09:30:15Z</dcterms:modified>
</cp:coreProperties>
</file>