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4A5E-CBD3-5C0C-76E8-9E17A09D0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2378E-FDFA-C41F-2768-6379B0284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F8FC6-99EA-72A4-DF54-CF370631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6FCD-D975-4AF1-8AD5-4DC5570A308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E8B56-620B-9E14-04DC-D34DDAC4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66E1-2FBB-72AC-919C-391D3964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F00F-5000-4B1E-9036-EA6612D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8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9623-B201-52B0-2ADC-BDC91E46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8808E-7052-1A32-FD79-7ECACEAD1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7458B-F350-2657-2ADC-A6712C80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6FCD-D975-4AF1-8AD5-4DC5570A308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3FBB-035B-1823-3E7D-FC7C2270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53CE6-77C9-8FF9-576B-D2C322E6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F00F-5000-4B1E-9036-EA6612D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8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8AD51-C575-E9C4-3E7F-908336F7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3712A-ABCF-6151-F758-3D2E1BC7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9246C-E582-CAB2-BA70-1577AD5A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6FCD-D975-4AF1-8AD5-4DC5570A308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00F6-301C-F100-DC4C-E56FC805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5C9DB-DAEB-B0D6-DF0F-33F40C44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F00F-5000-4B1E-9036-EA6612D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1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DAB0-7623-A874-31EF-19DC1255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8B41-A57A-493B-95C7-D13E5C70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7863-CBFA-E324-7F34-04500F2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6FCD-D975-4AF1-8AD5-4DC5570A308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899D-5E92-ABB0-4C6F-BF927B53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DAED-560B-5E21-D832-F7DA5223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F00F-5000-4B1E-9036-EA6612D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1066-F39B-A3E5-188A-9B4A1479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E7692-08FF-96E2-673F-6E26422D5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13AD-28D2-6753-6FFB-9E077F9F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6FCD-D975-4AF1-8AD5-4DC5570A308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B9BD5-85B1-F719-12DD-7B13BF0B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57393-F419-59F6-307B-E6D5B5B1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F00F-5000-4B1E-9036-EA6612D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4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ACCA-2A06-2752-41D9-ED31ACEC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7A7B-DFEB-13D8-C576-0A8277D9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A8E33-0B67-A2DC-C3E7-4C2CB485B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D922B-C5C0-47CB-0D77-AA2898E1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6FCD-D975-4AF1-8AD5-4DC5570A308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E9CE3-4906-107A-93B2-849B4ECF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27D99-DD8B-C740-6465-6C832318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F00F-5000-4B1E-9036-EA6612D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8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9B02-DBE8-91B2-C003-8C867464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26C20-5228-132A-9600-FF8BA63A0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9FA56-B61B-9BE6-9FFD-E4133C3A0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306A5-58A5-FC8E-6595-C79A9F43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27154-66EA-4D85-FFFD-39AD788B4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FD5A0-53D3-CA77-CE34-D3412C02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6FCD-D975-4AF1-8AD5-4DC5570A308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706E7-2F43-99B4-3FE3-6DF1140B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5E3E5-5468-41BF-434F-41C1CA6C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F00F-5000-4B1E-9036-EA6612D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A105-B6DF-7CEF-6BD0-FB670103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19E37-50D9-277E-F9A0-E50C0FC7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6FCD-D975-4AF1-8AD5-4DC5570A308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B978C-8881-3A62-E676-234E6C27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F9603-78BE-EFE3-7053-F6B48FFF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F00F-5000-4B1E-9036-EA6612D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4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4223C-D7CE-961C-6383-0CB7F0F2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6FCD-D975-4AF1-8AD5-4DC5570A308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E202A-733A-6EBF-BE09-8597475A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3A198-9423-6B4D-695C-335C047A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F00F-5000-4B1E-9036-EA6612D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2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28CF-6860-A49E-6562-1365D5CF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E474-B642-B193-3F47-6AA919A0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EDA2B-FB76-59B0-7776-E98A6CEC8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545C3-6FB7-81B6-082A-DDBD0997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6FCD-D975-4AF1-8AD5-4DC5570A308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B8EDD-EFBF-412B-726E-A8C63866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AE366-BA47-A8B6-A74F-1FB3AB33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F00F-5000-4B1E-9036-EA6612D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C49D-75C8-7C04-2961-8316E12F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DD8BD-9A06-CB5A-9FFD-BEA07B28F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0D990-096C-3022-8112-807C030E1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6EF71-FFD0-657C-2AAF-80184F28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6FCD-D975-4AF1-8AD5-4DC5570A308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66DBC-9D04-6469-7F2C-361D5510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59053-F5A5-F0B6-DD8D-0EF2BD6D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F00F-5000-4B1E-9036-EA6612D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99F44-C502-0C2A-0409-0A9D5FE0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1901B-27D5-B41D-35E9-1EAF0D4F9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2CCB-CFC4-C064-C75E-FC8CFFA33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B6FCD-D975-4AF1-8AD5-4DC5570A308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AF6B-93ED-66C2-B752-5131C1140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C0382-FB59-BB5E-DF9A-5736D5130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AF00F-5000-4B1E-9036-EA6612D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5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,000+ Best Horse Photos · 100% Free Download · Pexels ...">
            <a:extLst>
              <a:ext uri="{FF2B5EF4-FFF2-40B4-BE49-F238E27FC236}">
                <a16:creationId xmlns:a16="http://schemas.microsoft.com/office/drawing/2014/main" id="{3B845B61-5E11-34EA-49E4-806C7E0E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4" y="1867327"/>
            <a:ext cx="2915234" cy="19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CAE6D6-560E-90ED-61B2-8DEBCF0B53D6}"/>
              </a:ext>
            </a:extLst>
          </p:cNvPr>
          <p:cNvSpPr/>
          <p:nvPr/>
        </p:nvSpPr>
        <p:spPr>
          <a:xfrm>
            <a:off x="3946358" y="1845059"/>
            <a:ext cx="2470484" cy="1973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 Model</a:t>
            </a:r>
          </a:p>
          <a:p>
            <a:pPr algn="ctr"/>
            <a:r>
              <a:rPr lang="en-US" dirty="0"/>
              <a:t>q(</a:t>
            </a:r>
            <a:r>
              <a:rPr lang="en-US" dirty="0" err="1"/>
              <a:t>z|x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D32AF-84FB-F8A1-CD0F-390E4E9B052B}"/>
              </a:ext>
            </a:extLst>
          </p:cNvPr>
          <p:cNvSpPr/>
          <p:nvPr/>
        </p:nvSpPr>
        <p:spPr>
          <a:xfrm>
            <a:off x="6666593" y="1837037"/>
            <a:ext cx="2470484" cy="1973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</a:p>
          <a:p>
            <a:pPr algn="ctr"/>
            <a:r>
              <a:rPr lang="en-US" dirty="0"/>
              <a:t>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5E1E-7F6F-86CC-BD20-67DA7894AFF7}"/>
              </a:ext>
            </a:extLst>
          </p:cNvPr>
          <p:cNvSpPr/>
          <p:nvPr/>
        </p:nvSpPr>
        <p:spPr>
          <a:xfrm>
            <a:off x="9386829" y="1837038"/>
            <a:ext cx="2470484" cy="1973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Generative Model</a:t>
            </a:r>
          </a:p>
          <a:p>
            <a:pPr algn="ctr"/>
            <a:r>
              <a:rPr lang="en-US" dirty="0"/>
              <a:t>p(</a:t>
            </a:r>
            <a:r>
              <a:rPr lang="en-US" dirty="0" err="1"/>
              <a:t>x,z</a:t>
            </a:r>
            <a:r>
              <a:rPr lang="en-U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5F8831-5264-D1BF-CB40-B577AA64F849}"/>
              </a:ext>
            </a:extLst>
          </p:cNvPr>
          <p:cNvSpPr/>
          <p:nvPr/>
        </p:nvSpPr>
        <p:spPr>
          <a:xfrm>
            <a:off x="3946358" y="4330870"/>
            <a:ext cx="7910955" cy="1052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</a:t>
            </a:r>
          </a:p>
          <a:p>
            <a:pPr algn="ctr"/>
            <a:r>
              <a:rPr lang="en-US" dirty="0"/>
              <a:t>ELBO = log p(</a:t>
            </a:r>
            <a:r>
              <a:rPr lang="en-US" dirty="0" err="1"/>
              <a:t>x,z</a:t>
            </a:r>
            <a:r>
              <a:rPr lang="en-US" dirty="0"/>
              <a:t>) – log q(</a:t>
            </a:r>
            <a:r>
              <a:rPr lang="en-US" dirty="0" err="1"/>
              <a:t>z|x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8E586B-2775-386B-F9DC-5237B6A362B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81600" y="3818238"/>
            <a:ext cx="1732767" cy="512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F812CE-C82D-7D19-5334-37754012258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901835" y="3810216"/>
            <a:ext cx="1" cy="520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E81D62-D4F2-98CE-49BB-1501C1049D1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386828" y="3810217"/>
            <a:ext cx="1235243" cy="520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3181B3E-E33D-080B-0CF8-28F530A6E9FB}"/>
              </a:ext>
            </a:extLst>
          </p:cNvPr>
          <p:cNvCxnSpPr>
            <a:stCxn id="1026" idx="2"/>
            <a:endCxn id="10" idx="1"/>
          </p:cNvCxnSpPr>
          <p:nvPr/>
        </p:nvCxnSpPr>
        <p:spPr>
          <a:xfrm rot="16200000" flipH="1">
            <a:off x="2501671" y="3412276"/>
            <a:ext cx="1046747" cy="18426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FBF4F8-8DE0-B4AD-1473-0ADF78D4DF31}"/>
              </a:ext>
            </a:extLst>
          </p:cNvPr>
          <p:cNvCxnSpPr>
            <a:stCxn id="1026" idx="3"/>
            <a:endCxn id="7" idx="1"/>
          </p:cNvCxnSpPr>
          <p:nvPr/>
        </p:nvCxnSpPr>
        <p:spPr>
          <a:xfrm flipV="1">
            <a:off x="3561348" y="2831649"/>
            <a:ext cx="385010" cy="7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D97505-450D-2CD3-6F1E-4C3854BEC6A2}"/>
              </a:ext>
            </a:extLst>
          </p:cNvPr>
          <p:cNvCxnSpPr/>
          <p:nvPr/>
        </p:nvCxnSpPr>
        <p:spPr>
          <a:xfrm flipV="1">
            <a:off x="6292681" y="2816503"/>
            <a:ext cx="385010" cy="7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DD5A6D-163A-5592-2D81-07DFD0D5CDFC}"/>
              </a:ext>
            </a:extLst>
          </p:cNvPr>
          <p:cNvCxnSpPr/>
          <p:nvPr/>
        </p:nvCxnSpPr>
        <p:spPr>
          <a:xfrm flipV="1">
            <a:off x="9001818" y="2824064"/>
            <a:ext cx="385010" cy="7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77163-218F-19F0-7D29-2FBF8AAA48A1}"/>
              </a:ext>
            </a:extLst>
          </p:cNvPr>
          <p:cNvSpPr txBox="1"/>
          <p:nvPr/>
        </p:nvSpPr>
        <p:spPr>
          <a:xfrm>
            <a:off x="1478071" y="153106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Datapoint</a:t>
            </a:r>
          </a:p>
        </p:txBody>
      </p:sp>
    </p:spTree>
    <p:extLst>
      <p:ext uri="{BB962C8B-B14F-4D97-AF65-F5344CB8AC3E}">
        <p14:creationId xmlns:p14="http://schemas.microsoft.com/office/powerpoint/2010/main" val="349411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James</dc:creator>
  <cp:lastModifiedBy>Carl James</cp:lastModifiedBy>
  <cp:revision>3</cp:revision>
  <dcterms:created xsi:type="dcterms:W3CDTF">2024-03-25T22:25:31Z</dcterms:created>
  <dcterms:modified xsi:type="dcterms:W3CDTF">2024-05-16T02:12:26Z</dcterms:modified>
</cp:coreProperties>
</file>