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d mahdi" userId="4b29fb69b9e32b02" providerId="LiveId" clId="{B532B81B-8116-40A2-9E23-4424C28B519D}"/>
    <pc:docChg chg="undo custSel addSld delSld modSld">
      <pc:chgData name="farid mahdi" userId="4b29fb69b9e32b02" providerId="LiveId" clId="{B532B81B-8116-40A2-9E23-4424C28B519D}" dt="2021-05-28T09:38:22.941" v="313" actId="1076"/>
      <pc:docMkLst>
        <pc:docMk/>
      </pc:docMkLst>
      <pc:sldChg chg="modSp mod">
        <pc:chgData name="farid mahdi" userId="4b29fb69b9e32b02" providerId="LiveId" clId="{B532B81B-8116-40A2-9E23-4424C28B519D}" dt="2021-05-27T06:47:09.795" v="17"/>
        <pc:sldMkLst>
          <pc:docMk/>
          <pc:sldMk cId="48366912" sldId="256"/>
        </pc:sldMkLst>
        <pc:spChg chg="mod">
          <ac:chgData name="farid mahdi" userId="4b29fb69b9e32b02" providerId="LiveId" clId="{B532B81B-8116-40A2-9E23-4424C28B519D}" dt="2021-05-27T06:47:09.795" v="17"/>
          <ac:spMkLst>
            <pc:docMk/>
            <pc:sldMk cId="48366912" sldId="256"/>
            <ac:spMk id="2" creationId="{CE75ED38-C752-4D6F-BA27-F6ABCC9A0158}"/>
          </ac:spMkLst>
        </pc:spChg>
        <pc:spChg chg="mod">
          <ac:chgData name="farid mahdi" userId="4b29fb69b9e32b02" providerId="LiveId" clId="{B532B81B-8116-40A2-9E23-4424C28B519D}" dt="2021-05-27T06:47:09.795" v="17"/>
          <ac:spMkLst>
            <pc:docMk/>
            <pc:sldMk cId="48366912" sldId="256"/>
            <ac:spMk id="3" creationId="{C6196528-C53E-4192-8FD3-8798BBCE157F}"/>
          </ac:spMkLst>
        </pc:spChg>
      </pc:sldChg>
      <pc:sldChg chg="addSp delSp modSp new mod">
        <pc:chgData name="farid mahdi" userId="4b29fb69b9e32b02" providerId="LiveId" clId="{B532B81B-8116-40A2-9E23-4424C28B519D}" dt="2021-05-28T09:38:22.941" v="313" actId="1076"/>
        <pc:sldMkLst>
          <pc:docMk/>
          <pc:sldMk cId="2273489803" sldId="257"/>
        </pc:sldMkLst>
        <pc:spChg chg="mod">
          <ac:chgData name="farid mahdi" userId="4b29fb69b9e32b02" providerId="LiveId" clId="{B532B81B-8116-40A2-9E23-4424C28B519D}" dt="2021-05-27T06:50:59.700" v="61" actId="20577"/>
          <ac:spMkLst>
            <pc:docMk/>
            <pc:sldMk cId="2273489803" sldId="257"/>
            <ac:spMk id="2" creationId="{69DC8B07-9B93-4317-A545-29C211151FD6}"/>
          </ac:spMkLst>
        </pc:spChg>
        <pc:spChg chg="del mod">
          <ac:chgData name="farid mahdi" userId="4b29fb69b9e32b02" providerId="LiveId" clId="{B532B81B-8116-40A2-9E23-4424C28B519D}" dt="2021-05-27T06:51:20.277" v="62"/>
          <ac:spMkLst>
            <pc:docMk/>
            <pc:sldMk cId="2273489803" sldId="257"/>
            <ac:spMk id="3" creationId="{4EC29B10-4242-4109-8731-F86B6FD86DC6}"/>
          </ac:spMkLst>
        </pc:spChg>
        <pc:spChg chg="add del mod">
          <ac:chgData name="farid mahdi" userId="4b29fb69b9e32b02" providerId="LiveId" clId="{B532B81B-8116-40A2-9E23-4424C28B519D}" dt="2021-05-28T09:27:10.145" v="185"/>
          <ac:spMkLst>
            <pc:docMk/>
            <pc:sldMk cId="2273489803" sldId="257"/>
            <ac:spMk id="4" creationId="{76693A1F-EC74-4885-8C6F-8174942046A7}"/>
          </ac:spMkLst>
        </pc:spChg>
        <pc:spChg chg="add del mod">
          <ac:chgData name="farid mahdi" userId="4b29fb69b9e32b02" providerId="LiveId" clId="{B532B81B-8116-40A2-9E23-4424C28B519D}" dt="2021-05-28T09:37:47.165" v="275"/>
          <ac:spMkLst>
            <pc:docMk/>
            <pc:sldMk cId="2273489803" sldId="257"/>
            <ac:spMk id="9" creationId="{417A6AED-9689-4AFA-9499-67B57B060407}"/>
          </ac:spMkLst>
        </pc:spChg>
        <pc:picChg chg="add del mod">
          <ac:chgData name="farid mahdi" userId="4b29fb69b9e32b02" providerId="LiveId" clId="{B532B81B-8116-40A2-9E23-4424C28B519D}" dt="2021-05-28T09:27:03.841" v="184" actId="478"/>
          <ac:picMkLst>
            <pc:docMk/>
            <pc:sldMk cId="2273489803" sldId="257"/>
            <ac:picMk id="5" creationId="{C20A05D9-2499-4809-9D61-9E967DA288AD}"/>
          </ac:picMkLst>
        </pc:picChg>
        <pc:picChg chg="add del mod">
          <ac:chgData name="farid mahdi" userId="4b29fb69b9e32b02" providerId="LiveId" clId="{B532B81B-8116-40A2-9E23-4424C28B519D}" dt="2021-05-28T09:37:44.199" v="274" actId="478"/>
          <ac:picMkLst>
            <pc:docMk/>
            <pc:sldMk cId="2273489803" sldId="257"/>
            <ac:picMk id="7" creationId="{249BD76F-DCA1-4494-826B-B0DFC3C85E63}"/>
          </ac:picMkLst>
        </pc:picChg>
        <pc:picChg chg="add mod">
          <ac:chgData name="farid mahdi" userId="4b29fb69b9e32b02" providerId="LiveId" clId="{B532B81B-8116-40A2-9E23-4424C28B519D}" dt="2021-05-28T09:38:22.941" v="313" actId="1076"/>
          <ac:picMkLst>
            <pc:docMk/>
            <pc:sldMk cId="2273489803" sldId="257"/>
            <ac:picMk id="11" creationId="{9D203911-D640-4613-819D-7F5991C6E83A}"/>
          </ac:picMkLst>
        </pc:picChg>
      </pc:sldChg>
      <pc:sldChg chg="addSp modSp new mod">
        <pc:chgData name="farid mahdi" userId="4b29fb69b9e32b02" providerId="LiveId" clId="{B532B81B-8116-40A2-9E23-4424C28B519D}" dt="2021-05-27T06:52:46.433" v="92" actId="20577"/>
        <pc:sldMkLst>
          <pc:docMk/>
          <pc:sldMk cId="1555219592" sldId="258"/>
        </pc:sldMkLst>
        <pc:spChg chg="mod">
          <ac:chgData name="farid mahdi" userId="4b29fb69b9e32b02" providerId="LiveId" clId="{B532B81B-8116-40A2-9E23-4424C28B519D}" dt="2021-05-27T06:52:46.433" v="92" actId="20577"/>
          <ac:spMkLst>
            <pc:docMk/>
            <pc:sldMk cId="1555219592" sldId="258"/>
            <ac:spMk id="2" creationId="{8985B339-33BC-4986-8D01-EF3B44F887A3}"/>
          </ac:spMkLst>
        </pc:spChg>
        <pc:picChg chg="add mod">
          <ac:chgData name="farid mahdi" userId="4b29fb69b9e32b02" providerId="LiveId" clId="{B532B81B-8116-40A2-9E23-4424C28B519D}" dt="2021-05-27T06:52:34.542" v="72" actId="1076"/>
          <ac:picMkLst>
            <pc:docMk/>
            <pc:sldMk cId="1555219592" sldId="258"/>
            <ac:picMk id="5" creationId="{CA6475B7-56BD-40A1-832E-A619636EDF70}"/>
          </ac:picMkLst>
        </pc:picChg>
      </pc:sldChg>
      <pc:sldChg chg="addSp delSp modSp new mod">
        <pc:chgData name="farid mahdi" userId="4b29fb69b9e32b02" providerId="LiveId" clId="{B532B81B-8116-40A2-9E23-4424C28B519D}" dt="2021-05-27T07:00:19.759" v="108" actId="20577"/>
        <pc:sldMkLst>
          <pc:docMk/>
          <pc:sldMk cId="630323039" sldId="259"/>
        </pc:sldMkLst>
        <pc:spChg chg="mod">
          <ac:chgData name="farid mahdi" userId="4b29fb69b9e32b02" providerId="LiveId" clId="{B532B81B-8116-40A2-9E23-4424C28B519D}" dt="2021-05-27T07:00:19.759" v="108" actId="20577"/>
          <ac:spMkLst>
            <pc:docMk/>
            <pc:sldMk cId="630323039" sldId="259"/>
            <ac:spMk id="2" creationId="{9F2A3469-C372-491B-AEB4-14915EB67332}"/>
          </ac:spMkLst>
        </pc:spChg>
        <pc:spChg chg="del">
          <ac:chgData name="farid mahdi" userId="4b29fb69b9e32b02" providerId="LiveId" clId="{B532B81B-8116-40A2-9E23-4424C28B519D}" dt="2021-05-27T07:00:08.654" v="94" actId="22"/>
          <ac:spMkLst>
            <pc:docMk/>
            <pc:sldMk cId="630323039" sldId="259"/>
            <ac:spMk id="3" creationId="{7DDBE6CA-9345-480D-B055-E1574A1E4949}"/>
          </ac:spMkLst>
        </pc:spChg>
        <pc:picChg chg="add mod ord">
          <ac:chgData name="farid mahdi" userId="4b29fb69b9e32b02" providerId="LiveId" clId="{B532B81B-8116-40A2-9E23-4424C28B519D}" dt="2021-05-27T07:00:08.654" v="94" actId="22"/>
          <ac:picMkLst>
            <pc:docMk/>
            <pc:sldMk cId="630323039" sldId="259"/>
            <ac:picMk id="5" creationId="{8C06E6BC-D35C-40F5-864E-E67CD2439608}"/>
          </ac:picMkLst>
        </pc:picChg>
      </pc:sldChg>
      <pc:sldChg chg="addSp delSp modSp new del mod">
        <pc:chgData name="farid mahdi" userId="4b29fb69b9e32b02" providerId="LiveId" clId="{B532B81B-8116-40A2-9E23-4424C28B519D}" dt="2021-05-28T09:31:40.216" v="205" actId="47"/>
        <pc:sldMkLst>
          <pc:docMk/>
          <pc:sldMk cId="3626282251" sldId="260"/>
        </pc:sldMkLst>
        <pc:spChg chg="mod">
          <ac:chgData name="farid mahdi" userId="4b29fb69b9e32b02" providerId="LiveId" clId="{B532B81B-8116-40A2-9E23-4424C28B519D}" dt="2021-05-27T07:08:04.199" v="125" actId="20577"/>
          <ac:spMkLst>
            <pc:docMk/>
            <pc:sldMk cId="3626282251" sldId="260"/>
            <ac:spMk id="2" creationId="{23CB4994-408A-49C8-80CC-27C687BA8A65}"/>
          </ac:spMkLst>
        </pc:spChg>
        <pc:spChg chg="del">
          <ac:chgData name="farid mahdi" userId="4b29fb69b9e32b02" providerId="LiveId" clId="{B532B81B-8116-40A2-9E23-4424C28B519D}" dt="2021-05-27T07:06:25.588" v="110" actId="22"/>
          <ac:spMkLst>
            <pc:docMk/>
            <pc:sldMk cId="3626282251" sldId="260"/>
            <ac:spMk id="3" creationId="{37138535-51EA-4AEF-B2B6-8C2DCF37BCF7}"/>
          </ac:spMkLst>
        </pc:spChg>
        <pc:picChg chg="add mod ord">
          <ac:chgData name="farid mahdi" userId="4b29fb69b9e32b02" providerId="LiveId" clId="{B532B81B-8116-40A2-9E23-4424C28B519D}" dt="2021-05-27T07:06:25.588" v="110" actId="22"/>
          <ac:picMkLst>
            <pc:docMk/>
            <pc:sldMk cId="3626282251" sldId="260"/>
            <ac:picMk id="5" creationId="{2701AEF9-01B9-4CDB-84C5-70AE5DD4C04E}"/>
          </ac:picMkLst>
        </pc:picChg>
      </pc:sldChg>
      <pc:sldChg chg="addSp delSp modSp new del mod">
        <pc:chgData name="farid mahdi" userId="4b29fb69b9e32b02" providerId="LiveId" clId="{B532B81B-8116-40A2-9E23-4424C28B519D}" dt="2021-05-28T09:31:17.150" v="203" actId="47"/>
        <pc:sldMkLst>
          <pc:docMk/>
          <pc:sldMk cId="1720831412" sldId="261"/>
        </pc:sldMkLst>
        <pc:spChg chg="mod">
          <ac:chgData name="farid mahdi" userId="4b29fb69b9e32b02" providerId="LiveId" clId="{B532B81B-8116-40A2-9E23-4424C28B519D}" dt="2021-05-27T07:08:17.169" v="140" actId="20577"/>
          <ac:spMkLst>
            <pc:docMk/>
            <pc:sldMk cId="1720831412" sldId="261"/>
            <ac:spMk id="2" creationId="{1539F9F0-49A2-493E-84A3-62C24725D1E5}"/>
          </ac:spMkLst>
        </pc:spChg>
        <pc:spChg chg="del">
          <ac:chgData name="farid mahdi" userId="4b29fb69b9e32b02" providerId="LiveId" clId="{B532B81B-8116-40A2-9E23-4424C28B519D}" dt="2021-05-27T07:07:35.909" v="112" actId="22"/>
          <ac:spMkLst>
            <pc:docMk/>
            <pc:sldMk cId="1720831412" sldId="261"/>
            <ac:spMk id="3" creationId="{547F5579-11A2-48A7-96A5-F31B359F276A}"/>
          </ac:spMkLst>
        </pc:spChg>
        <pc:spChg chg="add del mod">
          <ac:chgData name="farid mahdi" userId="4b29fb69b9e32b02" providerId="LiveId" clId="{B532B81B-8116-40A2-9E23-4424C28B519D}" dt="2021-05-27T16:11:17.383" v="163" actId="22"/>
          <ac:spMkLst>
            <pc:docMk/>
            <pc:sldMk cId="1720831412" sldId="261"/>
            <ac:spMk id="4" creationId="{424E7A45-BA22-4025-A6E1-5F91B8E4A698}"/>
          </ac:spMkLst>
        </pc:spChg>
        <pc:picChg chg="add del mod ord">
          <ac:chgData name="farid mahdi" userId="4b29fb69b9e32b02" providerId="LiveId" clId="{B532B81B-8116-40A2-9E23-4424C28B519D}" dt="2021-05-27T16:10:57.826" v="160" actId="478"/>
          <ac:picMkLst>
            <pc:docMk/>
            <pc:sldMk cId="1720831412" sldId="261"/>
            <ac:picMk id="5" creationId="{6B293CAA-1953-4C5D-92B5-AF24A49FB8A1}"/>
          </ac:picMkLst>
        </pc:picChg>
        <pc:picChg chg="add del">
          <ac:chgData name="farid mahdi" userId="4b29fb69b9e32b02" providerId="LiveId" clId="{B532B81B-8116-40A2-9E23-4424C28B519D}" dt="2021-05-27T16:11:02.588" v="162" actId="478"/>
          <ac:picMkLst>
            <pc:docMk/>
            <pc:sldMk cId="1720831412" sldId="261"/>
            <ac:picMk id="7" creationId="{48DEF1F2-8465-472B-B881-3B0F6E172CDB}"/>
          </ac:picMkLst>
        </pc:picChg>
        <pc:picChg chg="add mod ord">
          <ac:chgData name="farid mahdi" userId="4b29fb69b9e32b02" providerId="LiveId" clId="{B532B81B-8116-40A2-9E23-4424C28B519D}" dt="2021-05-27T16:11:17.383" v="163" actId="22"/>
          <ac:picMkLst>
            <pc:docMk/>
            <pc:sldMk cId="1720831412" sldId="261"/>
            <ac:picMk id="9" creationId="{8DC7AAF2-0445-49D1-A406-07A324C24EB6}"/>
          </ac:picMkLst>
        </pc:picChg>
      </pc:sldChg>
      <pc:sldChg chg="addSp delSp modSp new del mod">
        <pc:chgData name="farid mahdi" userId="4b29fb69b9e32b02" providerId="LiveId" clId="{B532B81B-8116-40A2-9E23-4424C28B519D}" dt="2021-05-28T09:31:17.150" v="203" actId="47"/>
        <pc:sldMkLst>
          <pc:docMk/>
          <pc:sldMk cId="2925427248" sldId="262"/>
        </pc:sldMkLst>
        <pc:spChg chg="del">
          <ac:chgData name="farid mahdi" userId="4b29fb69b9e32b02" providerId="LiveId" clId="{B532B81B-8116-40A2-9E23-4424C28B519D}" dt="2021-05-27T07:07:57.987" v="114" actId="22"/>
          <ac:spMkLst>
            <pc:docMk/>
            <pc:sldMk cId="2925427248" sldId="262"/>
            <ac:spMk id="3" creationId="{3F3E7607-0EE9-4CB3-BCD9-BA148964AC0B}"/>
          </ac:spMkLst>
        </pc:spChg>
        <pc:spChg chg="add del mod">
          <ac:chgData name="farid mahdi" userId="4b29fb69b9e32b02" providerId="LiveId" clId="{B532B81B-8116-40A2-9E23-4424C28B519D}" dt="2021-05-27T16:11:41.833" v="165" actId="22"/>
          <ac:spMkLst>
            <pc:docMk/>
            <pc:sldMk cId="2925427248" sldId="262"/>
            <ac:spMk id="4" creationId="{D3FA5A38-96FC-47FF-8A0B-E53EEF158B9F}"/>
          </ac:spMkLst>
        </pc:spChg>
        <pc:spChg chg="add del mod">
          <ac:chgData name="farid mahdi" userId="4b29fb69b9e32b02" providerId="LiveId" clId="{B532B81B-8116-40A2-9E23-4424C28B519D}" dt="2021-05-27T16:13:20.456" v="177" actId="22"/>
          <ac:spMkLst>
            <pc:docMk/>
            <pc:sldMk cId="2925427248" sldId="262"/>
            <ac:spMk id="10" creationId="{873F66C2-F13B-499E-8D10-77A4E83B09C2}"/>
          </ac:spMkLst>
        </pc:spChg>
        <pc:picChg chg="add del mod ord">
          <ac:chgData name="farid mahdi" userId="4b29fb69b9e32b02" providerId="LiveId" clId="{B532B81B-8116-40A2-9E23-4424C28B519D}" dt="2021-05-27T16:11:22.410" v="164" actId="478"/>
          <ac:picMkLst>
            <pc:docMk/>
            <pc:sldMk cId="2925427248" sldId="262"/>
            <ac:picMk id="5" creationId="{02E846A5-F9F5-415C-B987-12C6BAF79B28}"/>
          </ac:picMkLst>
        </pc:picChg>
        <pc:picChg chg="add del mod ord">
          <ac:chgData name="farid mahdi" userId="4b29fb69b9e32b02" providerId="LiveId" clId="{B532B81B-8116-40A2-9E23-4424C28B519D}" dt="2021-05-27T16:12:47.344" v="174" actId="478"/>
          <ac:picMkLst>
            <pc:docMk/>
            <pc:sldMk cId="2925427248" sldId="262"/>
            <ac:picMk id="7" creationId="{A543F9FE-EDEC-48B0-8CBE-D36DEA1E9033}"/>
          </ac:picMkLst>
        </pc:picChg>
        <pc:picChg chg="add del mod">
          <ac:chgData name="farid mahdi" userId="4b29fb69b9e32b02" providerId="LiveId" clId="{B532B81B-8116-40A2-9E23-4424C28B519D}" dt="2021-05-27T16:12:55.307" v="175" actId="478"/>
          <ac:picMkLst>
            <pc:docMk/>
            <pc:sldMk cId="2925427248" sldId="262"/>
            <ac:picMk id="8" creationId="{332BBAAA-5C87-47B9-A3CA-30BF2F9B34CB}"/>
          </ac:picMkLst>
        </pc:picChg>
        <pc:picChg chg="add mod ord">
          <ac:chgData name="farid mahdi" userId="4b29fb69b9e32b02" providerId="LiveId" clId="{B532B81B-8116-40A2-9E23-4424C28B519D}" dt="2021-05-27T16:13:33.716" v="183" actId="14100"/>
          <ac:picMkLst>
            <pc:docMk/>
            <pc:sldMk cId="2925427248" sldId="262"/>
            <ac:picMk id="12" creationId="{3CFBC80D-C65D-4ABA-8751-54D19F08A267}"/>
          </ac:picMkLst>
        </pc:picChg>
      </pc:sldChg>
      <pc:sldChg chg="addSp delSp modSp new mod">
        <pc:chgData name="farid mahdi" userId="4b29fb69b9e32b02" providerId="LiveId" clId="{B532B81B-8116-40A2-9E23-4424C28B519D}" dt="2021-05-27T16:09:15.283" v="159" actId="22"/>
        <pc:sldMkLst>
          <pc:docMk/>
          <pc:sldMk cId="989653957" sldId="263"/>
        </pc:sldMkLst>
        <pc:spChg chg="mod">
          <ac:chgData name="farid mahdi" userId="4b29fb69b9e32b02" providerId="LiveId" clId="{B532B81B-8116-40A2-9E23-4424C28B519D}" dt="2021-05-27T16:09:13.154" v="158" actId="20577"/>
          <ac:spMkLst>
            <pc:docMk/>
            <pc:sldMk cId="989653957" sldId="263"/>
            <ac:spMk id="2" creationId="{FF3C4DF7-FD42-4CB4-ACA9-0799AEB82675}"/>
          </ac:spMkLst>
        </pc:spChg>
        <pc:spChg chg="del">
          <ac:chgData name="farid mahdi" userId="4b29fb69b9e32b02" providerId="LiveId" clId="{B532B81B-8116-40A2-9E23-4424C28B519D}" dt="2021-05-27T16:09:15.283" v="159" actId="22"/>
          <ac:spMkLst>
            <pc:docMk/>
            <pc:sldMk cId="989653957" sldId="263"/>
            <ac:spMk id="3" creationId="{7EC14CA0-5D69-4034-B38E-51845577FA7A}"/>
          </ac:spMkLst>
        </pc:spChg>
        <pc:picChg chg="add mod ord">
          <ac:chgData name="farid mahdi" userId="4b29fb69b9e32b02" providerId="LiveId" clId="{B532B81B-8116-40A2-9E23-4424C28B519D}" dt="2021-05-27T16:09:15.283" v="159" actId="22"/>
          <ac:picMkLst>
            <pc:docMk/>
            <pc:sldMk cId="989653957" sldId="263"/>
            <ac:picMk id="5" creationId="{7C85A05D-E0E8-4333-8E47-255E32899F97}"/>
          </ac:picMkLst>
        </pc:picChg>
      </pc:sldChg>
      <pc:sldChg chg="addSp delSp modSp new del mod">
        <pc:chgData name="farid mahdi" userId="4b29fb69b9e32b02" providerId="LiveId" clId="{B532B81B-8116-40A2-9E23-4424C28B519D}" dt="2021-05-27T16:12:57.101" v="176" actId="47"/>
        <pc:sldMkLst>
          <pc:docMk/>
          <pc:sldMk cId="789326329" sldId="264"/>
        </pc:sldMkLst>
        <pc:spChg chg="del">
          <ac:chgData name="farid mahdi" userId="4b29fb69b9e32b02" providerId="LiveId" clId="{B532B81B-8116-40A2-9E23-4424C28B519D}" dt="2021-05-27T16:12:03.263" v="167" actId="22"/>
          <ac:spMkLst>
            <pc:docMk/>
            <pc:sldMk cId="789326329" sldId="264"/>
            <ac:spMk id="3" creationId="{69ECEE25-1783-4B52-A1A4-619EA24E575A}"/>
          </ac:spMkLst>
        </pc:spChg>
        <pc:picChg chg="add mod ord">
          <ac:chgData name="farid mahdi" userId="4b29fb69b9e32b02" providerId="LiveId" clId="{B532B81B-8116-40A2-9E23-4424C28B519D}" dt="2021-05-27T16:12:03.263" v="167" actId="22"/>
          <ac:picMkLst>
            <pc:docMk/>
            <pc:sldMk cId="789326329" sldId="264"/>
            <ac:picMk id="5" creationId="{E75C5F88-6F99-4A43-9ADB-AB9E0DB925A7}"/>
          </ac:picMkLst>
        </pc:picChg>
      </pc:sldChg>
      <pc:sldChg chg="addSp delSp modSp new mod">
        <pc:chgData name="farid mahdi" userId="4b29fb69b9e32b02" providerId="LiveId" clId="{B532B81B-8116-40A2-9E23-4424C28B519D}" dt="2021-05-28T09:31:38.512" v="204"/>
        <pc:sldMkLst>
          <pc:docMk/>
          <pc:sldMk cId="2123219175" sldId="264"/>
        </pc:sldMkLst>
        <pc:spChg chg="mod">
          <ac:chgData name="farid mahdi" userId="4b29fb69b9e32b02" providerId="LiveId" clId="{B532B81B-8116-40A2-9E23-4424C28B519D}" dt="2021-05-28T09:31:38.512" v="204"/>
          <ac:spMkLst>
            <pc:docMk/>
            <pc:sldMk cId="2123219175" sldId="264"/>
            <ac:spMk id="2" creationId="{535585D4-6376-4CF2-AB7A-204E65735CC0}"/>
          </ac:spMkLst>
        </pc:spChg>
        <pc:spChg chg="del">
          <ac:chgData name="farid mahdi" userId="4b29fb69b9e32b02" providerId="LiveId" clId="{B532B81B-8116-40A2-9E23-4424C28B519D}" dt="2021-05-28T09:30:18.338" v="197" actId="22"/>
          <ac:spMkLst>
            <pc:docMk/>
            <pc:sldMk cId="2123219175" sldId="264"/>
            <ac:spMk id="3" creationId="{F5146EBE-86D0-4DC3-A82B-C9E7B0DB518D}"/>
          </ac:spMkLst>
        </pc:spChg>
        <pc:picChg chg="add mod ord">
          <ac:chgData name="farid mahdi" userId="4b29fb69b9e32b02" providerId="LiveId" clId="{B532B81B-8116-40A2-9E23-4424C28B519D}" dt="2021-05-28T09:30:18.338" v="197" actId="22"/>
          <ac:picMkLst>
            <pc:docMk/>
            <pc:sldMk cId="2123219175" sldId="264"/>
            <ac:picMk id="5" creationId="{38FF43A2-B4AD-438D-A340-909DBC4D290F}"/>
          </ac:picMkLst>
        </pc:picChg>
      </pc:sldChg>
      <pc:sldChg chg="addSp delSp modSp new mod">
        <pc:chgData name="farid mahdi" userId="4b29fb69b9e32b02" providerId="LiveId" clId="{B532B81B-8116-40A2-9E23-4424C28B519D}" dt="2021-05-28T09:31:57.112" v="207"/>
        <pc:sldMkLst>
          <pc:docMk/>
          <pc:sldMk cId="4178364174" sldId="265"/>
        </pc:sldMkLst>
        <pc:spChg chg="mod">
          <ac:chgData name="farid mahdi" userId="4b29fb69b9e32b02" providerId="LiveId" clId="{B532B81B-8116-40A2-9E23-4424C28B519D}" dt="2021-05-28T09:31:57.112" v="207"/>
          <ac:spMkLst>
            <pc:docMk/>
            <pc:sldMk cId="4178364174" sldId="265"/>
            <ac:spMk id="2" creationId="{1E818BC4-7194-4E53-834A-F950BAD40565}"/>
          </ac:spMkLst>
        </pc:spChg>
        <pc:spChg chg="del">
          <ac:chgData name="farid mahdi" userId="4b29fb69b9e32b02" providerId="LiveId" clId="{B532B81B-8116-40A2-9E23-4424C28B519D}" dt="2021-05-28T09:30:37.282" v="199" actId="22"/>
          <ac:spMkLst>
            <pc:docMk/>
            <pc:sldMk cId="4178364174" sldId="265"/>
            <ac:spMk id="3" creationId="{62B6F033-8D49-4913-829B-6AE67E8487C8}"/>
          </ac:spMkLst>
        </pc:spChg>
        <pc:picChg chg="add mod ord">
          <ac:chgData name="farid mahdi" userId="4b29fb69b9e32b02" providerId="LiveId" clId="{B532B81B-8116-40A2-9E23-4424C28B519D}" dt="2021-05-28T09:30:37.282" v="199" actId="22"/>
          <ac:picMkLst>
            <pc:docMk/>
            <pc:sldMk cId="4178364174" sldId="265"/>
            <ac:picMk id="5" creationId="{C3662503-D8DC-4589-94F8-5FFA472D2ED8}"/>
          </ac:picMkLst>
        </pc:picChg>
      </pc:sldChg>
      <pc:sldChg chg="addSp delSp modSp new mod">
        <pc:chgData name="farid mahdi" userId="4b29fb69b9e32b02" providerId="LiveId" clId="{B532B81B-8116-40A2-9E23-4424C28B519D}" dt="2021-05-28T09:31:58.261" v="208"/>
        <pc:sldMkLst>
          <pc:docMk/>
          <pc:sldMk cId="1895120783" sldId="266"/>
        </pc:sldMkLst>
        <pc:spChg chg="mod">
          <ac:chgData name="farid mahdi" userId="4b29fb69b9e32b02" providerId="LiveId" clId="{B532B81B-8116-40A2-9E23-4424C28B519D}" dt="2021-05-28T09:31:58.261" v="208"/>
          <ac:spMkLst>
            <pc:docMk/>
            <pc:sldMk cId="1895120783" sldId="266"/>
            <ac:spMk id="2" creationId="{8AD00595-83FD-4A43-BC6D-D1402D7B771B}"/>
          </ac:spMkLst>
        </pc:spChg>
        <pc:spChg chg="del">
          <ac:chgData name="farid mahdi" userId="4b29fb69b9e32b02" providerId="LiveId" clId="{B532B81B-8116-40A2-9E23-4424C28B519D}" dt="2021-05-28T09:30:52.085" v="201" actId="22"/>
          <ac:spMkLst>
            <pc:docMk/>
            <pc:sldMk cId="1895120783" sldId="266"/>
            <ac:spMk id="3" creationId="{D5786706-875F-436F-997F-924382765501}"/>
          </ac:spMkLst>
        </pc:spChg>
        <pc:picChg chg="add mod ord">
          <ac:chgData name="farid mahdi" userId="4b29fb69b9e32b02" providerId="LiveId" clId="{B532B81B-8116-40A2-9E23-4424C28B519D}" dt="2021-05-28T09:30:52.085" v="201" actId="22"/>
          <ac:picMkLst>
            <pc:docMk/>
            <pc:sldMk cId="1895120783" sldId="266"/>
            <ac:picMk id="5" creationId="{39BF907B-C0B8-4366-B3F0-7734C4D341EC}"/>
          </ac:picMkLst>
        </pc:picChg>
      </pc:sldChg>
      <pc:sldChg chg="addSp delSp modSp new mod">
        <pc:chgData name="farid mahdi" userId="4b29fb69b9e32b02" providerId="LiveId" clId="{B532B81B-8116-40A2-9E23-4424C28B519D}" dt="2021-05-28T09:33:16.882" v="235" actId="20577"/>
        <pc:sldMkLst>
          <pc:docMk/>
          <pc:sldMk cId="1691900429" sldId="267"/>
        </pc:sldMkLst>
        <pc:spChg chg="mod">
          <ac:chgData name="farid mahdi" userId="4b29fb69b9e32b02" providerId="LiveId" clId="{B532B81B-8116-40A2-9E23-4424C28B519D}" dt="2021-05-28T09:33:16.882" v="235" actId="20577"/>
          <ac:spMkLst>
            <pc:docMk/>
            <pc:sldMk cId="1691900429" sldId="267"/>
            <ac:spMk id="2" creationId="{C3DF461C-FB8A-4003-ABFF-D0CD6C9C543F}"/>
          </ac:spMkLst>
        </pc:spChg>
        <pc:spChg chg="del">
          <ac:chgData name="farid mahdi" userId="4b29fb69b9e32b02" providerId="LiveId" clId="{B532B81B-8116-40A2-9E23-4424C28B519D}" dt="2021-05-28T09:33:07.589" v="209" actId="22"/>
          <ac:spMkLst>
            <pc:docMk/>
            <pc:sldMk cId="1691900429" sldId="267"/>
            <ac:spMk id="3" creationId="{4A17453A-7335-4D50-8EEC-0DB88B0EFA30}"/>
          </ac:spMkLst>
        </pc:spChg>
        <pc:picChg chg="add mod ord">
          <ac:chgData name="farid mahdi" userId="4b29fb69b9e32b02" providerId="LiveId" clId="{B532B81B-8116-40A2-9E23-4424C28B519D}" dt="2021-05-28T09:33:07.589" v="209" actId="22"/>
          <ac:picMkLst>
            <pc:docMk/>
            <pc:sldMk cId="1691900429" sldId="267"/>
            <ac:picMk id="5" creationId="{503A9DA0-9A37-44ED-9EA3-79B6CB553D4F}"/>
          </ac:picMkLst>
        </pc:picChg>
      </pc:sldChg>
      <pc:sldChg chg="addSp delSp modSp new mod">
        <pc:chgData name="farid mahdi" userId="4b29fb69b9e32b02" providerId="LiveId" clId="{B532B81B-8116-40A2-9E23-4424C28B519D}" dt="2021-05-28T09:34:00.993" v="250" actId="20577"/>
        <pc:sldMkLst>
          <pc:docMk/>
          <pc:sldMk cId="79254809" sldId="268"/>
        </pc:sldMkLst>
        <pc:spChg chg="mod">
          <ac:chgData name="farid mahdi" userId="4b29fb69b9e32b02" providerId="LiveId" clId="{B532B81B-8116-40A2-9E23-4424C28B519D}" dt="2021-05-28T09:34:00.993" v="250" actId="20577"/>
          <ac:spMkLst>
            <pc:docMk/>
            <pc:sldMk cId="79254809" sldId="268"/>
            <ac:spMk id="2" creationId="{1160719F-D159-40CC-9853-1192ACF6EE64}"/>
          </ac:spMkLst>
        </pc:spChg>
        <pc:spChg chg="del">
          <ac:chgData name="farid mahdi" userId="4b29fb69b9e32b02" providerId="LiveId" clId="{B532B81B-8116-40A2-9E23-4424C28B519D}" dt="2021-05-28T09:33:55.054" v="237" actId="22"/>
          <ac:spMkLst>
            <pc:docMk/>
            <pc:sldMk cId="79254809" sldId="268"/>
            <ac:spMk id="3" creationId="{136512FF-05B7-4900-AA53-15E21FB44F50}"/>
          </ac:spMkLst>
        </pc:spChg>
        <pc:picChg chg="add mod ord">
          <ac:chgData name="farid mahdi" userId="4b29fb69b9e32b02" providerId="LiveId" clId="{B532B81B-8116-40A2-9E23-4424C28B519D}" dt="2021-05-28T09:33:55.054" v="237" actId="22"/>
          <ac:picMkLst>
            <pc:docMk/>
            <pc:sldMk cId="79254809" sldId="268"/>
            <ac:picMk id="5" creationId="{219486C2-8AA2-44B2-AD51-4E752180CEA3}"/>
          </ac:picMkLst>
        </pc:picChg>
      </pc:sldChg>
      <pc:sldChg chg="addSp delSp modSp new mod">
        <pc:chgData name="farid mahdi" userId="4b29fb69b9e32b02" providerId="LiveId" clId="{B532B81B-8116-40A2-9E23-4424C28B519D}" dt="2021-05-28T09:34:47.235" v="253" actId="14100"/>
        <pc:sldMkLst>
          <pc:docMk/>
          <pc:sldMk cId="4170775244" sldId="269"/>
        </pc:sldMkLst>
        <pc:spChg chg="del">
          <ac:chgData name="farid mahdi" userId="4b29fb69b9e32b02" providerId="LiveId" clId="{B532B81B-8116-40A2-9E23-4424C28B519D}" dt="2021-05-28T09:34:40.593" v="252" actId="22"/>
          <ac:spMkLst>
            <pc:docMk/>
            <pc:sldMk cId="4170775244" sldId="269"/>
            <ac:spMk id="3" creationId="{16845BDA-6FE6-465C-B4CC-9393907284CC}"/>
          </ac:spMkLst>
        </pc:spChg>
        <pc:picChg chg="add mod ord">
          <ac:chgData name="farid mahdi" userId="4b29fb69b9e32b02" providerId="LiveId" clId="{B532B81B-8116-40A2-9E23-4424C28B519D}" dt="2021-05-28T09:34:47.235" v="253" actId="14100"/>
          <ac:picMkLst>
            <pc:docMk/>
            <pc:sldMk cId="4170775244" sldId="269"/>
            <ac:picMk id="5" creationId="{62156719-E03E-41A0-8596-036E427D0754}"/>
          </ac:picMkLst>
        </pc:picChg>
      </pc:sldChg>
      <pc:sldChg chg="addSp delSp modSp new mod">
        <pc:chgData name="farid mahdi" userId="4b29fb69b9e32b02" providerId="LiveId" clId="{B532B81B-8116-40A2-9E23-4424C28B519D}" dt="2021-05-28T09:35:37.694" v="271" actId="22"/>
        <pc:sldMkLst>
          <pc:docMk/>
          <pc:sldMk cId="1311013842" sldId="270"/>
        </pc:sldMkLst>
        <pc:spChg chg="mod">
          <ac:chgData name="farid mahdi" userId="4b29fb69b9e32b02" providerId="LiveId" clId="{B532B81B-8116-40A2-9E23-4424C28B519D}" dt="2021-05-28T09:35:15.272" v="270" actId="20577"/>
          <ac:spMkLst>
            <pc:docMk/>
            <pc:sldMk cId="1311013842" sldId="270"/>
            <ac:spMk id="2" creationId="{E4533A61-B7E5-40EA-B76B-AEB4D69D37F7}"/>
          </ac:spMkLst>
        </pc:spChg>
        <pc:spChg chg="del">
          <ac:chgData name="farid mahdi" userId="4b29fb69b9e32b02" providerId="LiveId" clId="{B532B81B-8116-40A2-9E23-4424C28B519D}" dt="2021-05-28T09:35:37.694" v="271" actId="22"/>
          <ac:spMkLst>
            <pc:docMk/>
            <pc:sldMk cId="1311013842" sldId="270"/>
            <ac:spMk id="3" creationId="{701A4D05-1BFE-4113-8677-ABEE7802C51A}"/>
          </ac:spMkLst>
        </pc:spChg>
        <pc:picChg chg="add mod ord">
          <ac:chgData name="farid mahdi" userId="4b29fb69b9e32b02" providerId="LiveId" clId="{B532B81B-8116-40A2-9E23-4424C28B519D}" dt="2021-05-28T09:35:37.694" v="271" actId="22"/>
          <ac:picMkLst>
            <pc:docMk/>
            <pc:sldMk cId="1311013842" sldId="270"/>
            <ac:picMk id="5" creationId="{6C5AB861-FCE7-45A0-9F87-D37999138B6F}"/>
          </ac:picMkLst>
        </pc:picChg>
      </pc:sldChg>
      <pc:sldChg chg="addSp delSp modSp new mod">
        <pc:chgData name="farid mahdi" userId="4b29fb69b9e32b02" providerId="LiveId" clId="{B532B81B-8116-40A2-9E23-4424C28B519D}" dt="2021-05-28T09:36:00.489" v="273" actId="22"/>
        <pc:sldMkLst>
          <pc:docMk/>
          <pc:sldMk cId="2086635517" sldId="271"/>
        </pc:sldMkLst>
        <pc:spChg chg="del">
          <ac:chgData name="farid mahdi" userId="4b29fb69b9e32b02" providerId="LiveId" clId="{B532B81B-8116-40A2-9E23-4424C28B519D}" dt="2021-05-28T09:36:00.489" v="273" actId="22"/>
          <ac:spMkLst>
            <pc:docMk/>
            <pc:sldMk cId="2086635517" sldId="271"/>
            <ac:spMk id="3" creationId="{C2282D36-21C3-4771-913D-A0CD5B71D3C8}"/>
          </ac:spMkLst>
        </pc:spChg>
        <pc:picChg chg="add mod ord">
          <ac:chgData name="farid mahdi" userId="4b29fb69b9e32b02" providerId="LiveId" clId="{B532B81B-8116-40A2-9E23-4424C28B519D}" dt="2021-05-28T09:36:00.489" v="273" actId="22"/>
          <ac:picMkLst>
            <pc:docMk/>
            <pc:sldMk cId="2086635517" sldId="271"/>
            <ac:picMk id="5" creationId="{D1850822-BE15-470E-A41C-BEEDC3253C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4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4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4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0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0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4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3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3A5F2D-C6E9-43A6-8A3D-7ACD62B66086}" type="datetimeFigureOut">
              <a:rPr lang="en-ID" smtClean="0"/>
              <a:t>28/05/2021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43FE18-E28E-42C0-B32E-9965A8BCE619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0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ED38-C752-4D6F-BA27-F6ABCC9A0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Project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96528-C53E-4192-8FD3-8798BBCE1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6D3F-ECCB-4505-AA98-7AEEE2A2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50822-BE15-470E-A41C-BEEDC325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023" y="2286000"/>
            <a:ext cx="8068091" cy="4022725"/>
          </a:xfrm>
        </p:spPr>
      </p:pic>
    </p:spTree>
    <p:extLst>
      <p:ext uri="{BB962C8B-B14F-4D97-AF65-F5344CB8AC3E}">
        <p14:creationId xmlns:p14="http://schemas.microsoft.com/office/powerpoint/2010/main" val="208663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B339-33BC-4986-8D01-EF3B44F8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landing page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E701-C9D9-4AB0-9023-2E7EE13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475B7-56BD-40A1-832E-A619636E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51" y="2290181"/>
            <a:ext cx="7974098" cy="40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3469-C372-491B-AEB4-14915EB6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pesbuk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6E6BC-D35C-40F5-864E-E67CD2439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68" y="2286000"/>
            <a:ext cx="8004401" cy="4022725"/>
          </a:xfrm>
        </p:spPr>
      </p:pic>
    </p:spTree>
    <p:extLst>
      <p:ext uri="{BB962C8B-B14F-4D97-AF65-F5344CB8AC3E}">
        <p14:creationId xmlns:p14="http://schemas.microsoft.com/office/powerpoint/2010/main" val="63032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DF7-FD42-4CB4-ACA9-0799AEB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wordpress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5A05D-E0E8-4333-8E47-255E3289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66" y="2286000"/>
            <a:ext cx="8027806" cy="4022725"/>
          </a:xfrm>
        </p:spPr>
      </p:pic>
    </p:spTree>
    <p:extLst>
      <p:ext uri="{BB962C8B-B14F-4D97-AF65-F5344CB8AC3E}">
        <p14:creationId xmlns:p14="http://schemas.microsoft.com/office/powerpoint/2010/main" val="9896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B07-9B93-4317-A545-29C21115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203911-D640-4613-819D-7F5991C6E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11" y="1709585"/>
            <a:ext cx="6733177" cy="5105345"/>
          </a:xfrm>
        </p:spPr>
      </p:pic>
    </p:spTree>
    <p:extLst>
      <p:ext uri="{BB962C8B-B14F-4D97-AF65-F5344CB8AC3E}">
        <p14:creationId xmlns:p14="http://schemas.microsoft.com/office/powerpoint/2010/main" val="227348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85D4-6376-4CF2-AB7A-204E6573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vagrantfile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F43A2-B4AD-438D-A340-909DBC4D2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156" y="3101975"/>
            <a:ext cx="7743825" cy="2390775"/>
          </a:xfrm>
        </p:spPr>
      </p:pic>
    </p:spTree>
    <p:extLst>
      <p:ext uri="{BB962C8B-B14F-4D97-AF65-F5344CB8AC3E}">
        <p14:creationId xmlns:p14="http://schemas.microsoft.com/office/powerpoint/2010/main" val="21232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8BC4-7194-4E53-834A-F950BAD4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vagrantfile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62503-D8DC-4589-94F8-5FFA472D2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56" y="3344862"/>
            <a:ext cx="7515225" cy="1905000"/>
          </a:xfrm>
        </p:spPr>
      </p:pic>
    </p:spTree>
    <p:extLst>
      <p:ext uri="{BB962C8B-B14F-4D97-AF65-F5344CB8AC3E}">
        <p14:creationId xmlns:p14="http://schemas.microsoft.com/office/powerpoint/2010/main" val="41783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0595-83FD-4A43-BC6D-D1402D7B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vagrantfile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F907B-C0B8-4366-B3F0-7734C4D34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19" y="3463925"/>
            <a:ext cx="7581900" cy="1666875"/>
          </a:xfrm>
        </p:spPr>
      </p:pic>
    </p:spTree>
    <p:extLst>
      <p:ext uri="{BB962C8B-B14F-4D97-AF65-F5344CB8AC3E}">
        <p14:creationId xmlns:p14="http://schemas.microsoft.com/office/powerpoint/2010/main" val="189512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461C-FB8A-4003-ABFF-D0CD6C9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Langing-page.sh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A9DA0-9A37-44ED-9EA3-79B6CB553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921" y="2286000"/>
            <a:ext cx="7490296" cy="4022725"/>
          </a:xfrm>
        </p:spPr>
      </p:pic>
    </p:spTree>
    <p:extLst>
      <p:ext uri="{BB962C8B-B14F-4D97-AF65-F5344CB8AC3E}">
        <p14:creationId xmlns:p14="http://schemas.microsoft.com/office/powerpoint/2010/main" val="169190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19F-D159-40CC-9853-1192ACF6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Wordpress.sh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486C2-8AA2-44B2-AD51-4E752180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33004"/>
            <a:ext cx="9720262" cy="3928716"/>
          </a:xfrm>
        </p:spPr>
      </p:pic>
    </p:spTree>
    <p:extLst>
      <p:ext uri="{BB962C8B-B14F-4D97-AF65-F5344CB8AC3E}">
        <p14:creationId xmlns:p14="http://schemas.microsoft.com/office/powerpoint/2010/main" val="792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934E-9DFF-4BA3-B439-8D5B3EF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56719-E03E-41A0-8596-036E427D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18" y="2286000"/>
            <a:ext cx="6208488" cy="4194313"/>
          </a:xfrm>
        </p:spPr>
      </p:pic>
    </p:spTree>
    <p:extLst>
      <p:ext uri="{BB962C8B-B14F-4D97-AF65-F5344CB8AC3E}">
        <p14:creationId xmlns:p14="http://schemas.microsoft.com/office/powerpoint/2010/main" val="41707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3A61-B7E5-40EA-B76B-AEB4D69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Social-media.sh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AB861-FCE7-45A0-9F87-D3799913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604" y="2286000"/>
            <a:ext cx="8740930" cy="4022725"/>
          </a:xfrm>
        </p:spPr>
      </p:pic>
    </p:spTree>
    <p:extLst>
      <p:ext uri="{BB962C8B-B14F-4D97-AF65-F5344CB8AC3E}">
        <p14:creationId xmlns:p14="http://schemas.microsoft.com/office/powerpoint/2010/main" val="131101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24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Small Project 1</vt:lpstr>
      <vt:lpstr>Topologi infrastruktur</vt:lpstr>
      <vt:lpstr>vagrantfile</vt:lpstr>
      <vt:lpstr>vagrantfile</vt:lpstr>
      <vt:lpstr>vagrantfile</vt:lpstr>
      <vt:lpstr>Langing-page.sh</vt:lpstr>
      <vt:lpstr>Wordpress.sh</vt:lpstr>
      <vt:lpstr>PowerPoint Presentation</vt:lpstr>
      <vt:lpstr>Social-media.sh</vt:lpstr>
      <vt:lpstr>PowerPoint Presentation</vt:lpstr>
      <vt:lpstr>Website landing page</vt:lpstr>
      <vt:lpstr>Website pesbuk</vt:lpstr>
      <vt:lpstr>Website wordpress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mahdi</dc:creator>
  <cp:lastModifiedBy>farid mahdi</cp:lastModifiedBy>
  <cp:revision>2</cp:revision>
  <dcterms:created xsi:type="dcterms:W3CDTF">2021-05-27T06:45:29Z</dcterms:created>
  <dcterms:modified xsi:type="dcterms:W3CDTF">2021-05-28T09:38:23Z</dcterms:modified>
</cp:coreProperties>
</file>