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8" r:id="rId10"/>
    <p:sldId id="267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3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8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95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30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1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8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66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8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21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54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91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96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07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8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8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0F50-0F5D-4A6C-9219-86866CC9B15C}" type="datetimeFigureOut">
              <a:rPr lang="en-ID" smtClean="0"/>
              <a:t>18/06/2021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FD979E-D1C0-433D-B24A-1B6C106BED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40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727-D372-44DB-95F0-546F10501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Project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33FB-5DCD-4946-B35F-5F46AF34C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65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A43326-D268-4D37-B21C-7091EE3A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55" y="737220"/>
            <a:ext cx="8915400" cy="154910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F9210A-A3FE-4678-B0F4-E076DAFD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83215"/>
            <a:ext cx="2328035" cy="554005"/>
          </a:xfrm>
        </p:spPr>
        <p:txBody>
          <a:bodyPr>
            <a:normAutofit/>
          </a:bodyPr>
          <a:lstStyle/>
          <a:p>
            <a:r>
              <a:rPr lang="en-US" sz="2800" dirty="0"/>
              <a:t>Route 53</a:t>
            </a:r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A092BE-E0AF-4461-94B1-53342082A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79" b="-3504"/>
          <a:stretch/>
        </p:blipFill>
        <p:spPr>
          <a:xfrm>
            <a:off x="2078729" y="2286321"/>
            <a:ext cx="7610475" cy="45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C99-32A1-4C4C-A89A-77E28253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AWS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C1AB8-CF58-4CF8-B3C9-BF7FCD51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4"/>
            <a:ext cx="6394682" cy="5593445"/>
          </a:xfrm>
        </p:spPr>
      </p:pic>
    </p:spTree>
    <p:extLst>
      <p:ext uri="{BB962C8B-B14F-4D97-AF65-F5344CB8AC3E}">
        <p14:creationId xmlns:p14="http://schemas.microsoft.com/office/powerpoint/2010/main" val="372925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D967-1065-4319-998B-F53B7EF1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569118" cy="3299791"/>
          </a:xfrm>
        </p:spPr>
        <p:txBody>
          <a:bodyPr/>
          <a:lstStyle/>
          <a:p>
            <a:r>
              <a:rPr lang="en-US" dirty="0"/>
              <a:t>Fitur autoscaling belum </a:t>
            </a:r>
            <a:r>
              <a:rPr lang="en-US" dirty="0" err="1"/>
              <a:t>aktif</a:t>
            </a:r>
            <a:endParaRPr lang="en-US" dirty="0"/>
          </a:p>
          <a:p>
            <a:r>
              <a:rPr lang="en-US" dirty="0"/>
              <a:t>Akun yang di daftar pada website </a:t>
            </a:r>
            <a:r>
              <a:rPr lang="en-US" dirty="0" err="1"/>
              <a:t>sosmed</a:t>
            </a:r>
            <a:r>
              <a:rPr lang="en-US" dirty="0"/>
              <a:t> belum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serasi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load balancing di </a:t>
            </a:r>
            <a:r>
              <a:rPr lang="en-US" dirty="0" err="1"/>
              <a:t>terapkan</a:t>
            </a:r>
            <a:r>
              <a:rPr lang="en-US" dirty="0"/>
              <a:t> untuk </a:t>
            </a:r>
            <a:r>
              <a:rPr lang="en-US" dirty="0" err="1"/>
              <a:t>mengakses</a:t>
            </a:r>
            <a:r>
              <a:rPr lang="en-US" dirty="0"/>
              <a:t> website </a:t>
            </a:r>
            <a:r>
              <a:rPr lang="en-US" dirty="0" err="1"/>
              <a:t>sosmed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F4CFE-55AB-4253-B486-3EDC499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566343"/>
            <a:ext cx="4301918" cy="554005"/>
          </a:xfrm>
        </p:spPr>
        <p:txBody>
          <a:bodyPr>
            <a:normAutofit/>
          </a:bodyPr>
          <a:lstStyle/>
          <a:p>
            <a:r>
              <a:rPr lang="en-US" sz="2800" dirty="0" err="1"/>
              <a:t>Kendala</a:t>
            </a:r>
            <a:r>
              <a:rPr lang="en-US" sz="2800" dirty="0"/>
              <a:t>  pada project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1122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C92B-EDFB-41BB-A294-8E11E79D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D4BE-93FB-4A43-914A-9755C186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Perusahaan </a:t>
            </a:r>
            <a:r>
              <a:rPr lang="en-ID" sz="2000" dirty="0" err="1"/>
              <a:t>Gawai</a:t>
            </a:r>
            <a:r>
              <a:rPr lang="en-ID" sz="2000" dirty="0"/>
              <a:t> Studio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migrasi</a:t>
            </a:r>
            <a:r>
              <a:rPr lang="en-ID" sz="2000" dirty="0"/>
              <a:t> server production yang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server on premises </a:t>
            </a:r>
            <a:r>
              <a:rPr lang="en-ID" sz="2000" dirty="0" err="1"/>
              <a:t>ke</a:t>
            </a:r>
            <a:r>
              <a:rPr lang="en-ID" sz="2000" dirty="0"/>
              <a:t> server cloud.</a:t>
            </a:r>
          </a:p>
        </p:txBody>
      </p:sp>
    </p:spTree>
    <p:extLst>
      <p:ext uri="{BB962C8B-B14F-4D97-AF65-F5344CB8AC3E}">
        <p14:creationId xmlns:p14="http://schemas.microsoft.com/office/powerpoint/2010/main" val="271318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AE39-4007-46DC-A9F4-6E36334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E87-FD9F-4D66-9FAA-4BB04D32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migrasi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server on premise </a:t>
            </a:r>
            <a:r>
              <a:rPr lang="en-ID" sz="2400" dirty="0" err="1"/>
              <a:t>menjadi</a:t>
            </a:r>
            <a:r>
              <a:rPr lang="en-ID" sz="2400" dirty="0"/>
              <a:t> server cloud pada platform AWS.</a:t>
            </a:r>
          </a:p>
          <a:p>
            <a:pPr lvl="1"/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membagi</a:t>
            </a:r>
            <a:r>
              <a:rPr lang="en-ID" sz="2400" dirty="0"/>
              <a:t> </a:t>
            </a:r>
            <a:r>
              <a:rPr lang="en-ID" sz="2400" dirty="0" err="1"/>
              <a:t>trafik</a:t>
            </a:r>
            <a:r>
              <a:rPr lang="en-ID" sz="2400" dirty="0"/>
              <a:t> </a:t>
            </a:r>
            <a:r>
              <a:rPr lang="en-ID" sz="2400" dirty="0" err="1"/>
              <a:t>ketika</a:t>
            </a:r>
            <a:r>
              <a:rPr lang="en-ID" sz="2400" dirty="0"/>
              <a:t> </a:t>
            </a:r>
            <a:r>
              <a:rPr lang="en-ID" sz="2400" dirty="0" err="1"/>
              <a:t>aktifitas</a:t>
            </a:r>
            <a:r>
              <a:rPr lang="en-ID" sz="2400" dirty="0"/>
              <a:t> user </a:t>
            </a:r>
            <a:r>
              <a:rPr lang="en-ID" sz="2400" dirty="0" err="1"/>
              <a:t>sedang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.</a:t>
            </a:r>
          </a:p>
          <a:p>
            <a:pPr lvl="1"/>
            <a:r>
              <a:rPr lang="en-ID" sz="2400" dirty="0" err="1"/>
              <a:t>Memisahkan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server </a:t>
            </a:r>
            <a:r>
              <a:rPr lang="en-ID" sz="2400" dirty="0" err="1"/>
              <a:t>utama</a:t>
            </a:r>
            <a:r>
              <a:rPr lang="en-ID" sz="2400" dirty="0"/>
              <a:t> dan server database.</a:t>
            </a:r>
          </a:p>
          <a:p>
            <a:pPr lvl="1"/>
            <a:r>
              <a:rPr lang="en-ID" sz="2400" dirty="0" err="1"/>
              <a:t>Memiliki</a:t>
            </a:r>
            <a:r>
              <a:rPr lang="en-ID" sz="2400" dirty="0"/>
              <a:t> storage yang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 lvl="1"/>
            <a:r>
              <a:rPr lang="en-ID" sz="2400" dirty="0" err="1"/>
              <a:t>Melakukan</a:t>
            </a:r>
            <a:r>
              <a:rPr lang="en-ID" sz="2400" dirty="0"/>
              <a:t> mirroring database.</a:t>
            </a:r>
          </a:p>
          <a:p>
            <a:pPr lvl="1"/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perencanaan</a:t>
            </a:r>
            <a:r>
              <a:rPr lang="en-ID" sz="2400" dirty="0"/>
              <a:t> budget </a:t>
            </a:r>
            <a:r>
              <a:rPr lang="en-ID" sz="2400" dirty="0" err="1"/>
              <a:t>dengan</a:t>
            </a:r>
            <a:r>
              <a:rPr lang="en-ID" sz="2400" dirty="0"/>
              <a:t> platform AWS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spesifikasi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26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A48F-7FF3-4D60-BA92-FF08246C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Topologi</a:t>
            </a:r>
            <a:r>
              <a:rPr lang="en-ID" dirty="0"/>
              <a:t> Cloud Infrastructure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FFF36-A3B1-4B5B-A912-8EEA50F35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8" y="2001077"/>
            <a:ext cx="8900004" cy="4764391"/>
          </a:xfrm>
        </p:spPr>
      </p:pic>
    </p:spTree>
    <p:extLst>
      <p:ext uri="{BB962C8B-B14F-4D97-AF65-F5344CB8AC3E}">
        <p14:creationId xmlns:p14="http://schemas.microsoft.com/office/powerpoint/2010/main" val="10916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E43-BF5E-41D8-B942-B5B3EF9C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287" y="771212"/>
            <a:ext cx="2328035" cy="554005"/>
          </a:xfrm>
        </p:spPr>
        <p:txBody>
          <a:bodyPr>
            <a:normAutofit/>
          </a:bodyPr>
          <a:lstStyle/>
          <a:p>
            <a:r>
              <a:rPr lang="en-US" sz="2800" dirty="0"/>
              <a:t>VPC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214BA-17C3-4213-85E1-83F980C85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467426"/>
            <a:ext cx="7905750" cy="895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F576D-C2D3-40DB-9E7C-6DE03A58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349133"/>
            <a:ext cx="682942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465B5-F4F4-4CAB-92DA-35D4A97DA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4231860"/>
            <a:ext cx="5876925" cy="2505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500CF7-7D69-4F10-A3B6-4CE37A243B81}"/>
              </a:ext>
            </a:extLst>
          </p:cNvPr>
          <p:cNvSpPr txBox="1">
            <a:spLocks/>
          </p:cNvSpPr>
          <p:nvPr/>
        </p:nvSpPr>
        <p:spPr>
          <a:xfrm>
            <a:off x="2681287" y="1886154"/>
            <a:ext cx="2328035" cy="554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Subnet</a:t>
            </a:r>
            <a:endParaRPr lang="en-ID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5AB56D-721F-4BA9-8E37-F4FE1FFC013A}"/>
              </a:ext>
            </a:extLst>
          </p:cNvPr>
          <p:cNvSpPr txBox="1">
            <a:spLocks/>
          </p:cNvSpPr>
          <p:nvPr/>
        </p:nvSpPr>
        <p:spPr>
          <a:xfrm>
            <a:off x="2681287" y="3668335"/>
            <a:ext cx="2818365" cy="554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Route Tables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3145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FD5CB-67FB-4918-8AA5-DD10AAA2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245891"/>
            <a:ext cx="8915400" cy="88889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A60158-86E9-42E4-9C8D-BA54D44C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78634"/>
            <a:ext cx="2328035" cy="554005"/>
          </a:xfrm>
        </p:spPr>
        <p:txBody>
          <a:bodyPr>
            <a:normAutofit/>
          </a:bodyPr>
          <a:lstStyle/>
          <a:p>
            <a:r>
              <a:rPr lang="en-US" sz="2800" dirty="0"/>
              <a:t>Instance</a:t>
            </a:r>
            <a:endParaRPr lang="en-ID" sz="2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1D4C8-CDE0-4B81-A733-B5851023E828}"/>
              </a:ext>
            </a:extLst>
          </p:cNvPr>
          <p:cNvSpPr txBox="1">
            <a:spLocks/>
          </p:cNvSpPr>
          <p:nvPr/>
        </p:nvSpPr>
        <p:spPr>
          <a:xfrm>
            <a:off x="2589212" y="2455943"/>
            <a:ext cx="5335588" cy="2314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:</a:t>
            </a:r>
          </a:p>
          <a:p>
            <a:r>
              <a:rPr lang="en-US" dirty="0"/>
              <a:t>Web Server Apache2</a:t>
            </a:r>
          </a:p>
          <a:p>
            <a:r>
              <a:rPr lang="en-US" dirty="0"/>
              <a:t>PHP &amp; PHP-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MySQL-Client</a:t>
            </a:r>
          </a:p>
          <a:p>
            <a:r>
              <a:rPr lang="en-US" dirty="0"/>
              <a:t>s3fs</a:t>
            </a:r>
          </a:p>
          <a:p>
            <a:r>
              <a:rPr lang="en-US" dirty="0"/>
              <a:t>Dan </a:t>
            </a:r>
            <a:r>
              <a:rPr lang="en-US" dirty="0" err="1"/>
              <a:t>beberapa</a:t>
            </a:r>
            <a:r>
              <a:rPr lang="en-US" dirty="0"/>
              <a:t> dependencies untuk s3fs</a:t>
            </a:r>
          </a:p>
        </p:txBody>
      </p:sp>
    </p:spTree>
    <p:extLst>
      <p:ext uri="{BB962C8B-B14F-4D97-AF65-F5344CB8AC3E}">
        <p14:creationId xmlns:p14="http://schemas.microsoft.com/office/powerpoint/2010/main" val="20827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BA2D37-D371-4783-A313-31BEEBE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287" y="771212"/>
            <a:ext cx="2328035" cy="554005"/>
          </a:xfrm>
        </p:spPr>
        <p:txBody>
          <a:bodyPr>
            <a:normAutofit/>
          </a:bodyPr>
          <a:lstStyle/>
          <a:p>
            <a:r>
              <a:rPr lang="en-US" sz="2800" dirty="0"/>
              <a:t>S3 Bucket</a:t>
            </a:r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42FA5A-2263-4E35-8C80-694110D8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5"/>
          <a:stretch/>
        </p:blipFill>
        <p:spPr>
          <a:xfrm>
            <a:off x="2681287" y="1338469"/>
            <a:ext cx="6029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BEB88-D6EC-4FB3-8B01-643D8529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761" y="496693"/>
            <a:ext cx="2328035" cy="554005"/>
          </a:xfrm>
        </p:spPr>
        <p:txBody>
          <a:bodyPr>
            <a:normAutofit/>
          </a:bodyPr>
          <a:lstStyle/>
          <a:p>
            <a:r>
              <a:rPr lang="en-US" sz="2800" dirty="0"/>
              <a:t>RDS</a:t>
            </a:r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DFBD1-33B1-4587-8557-9EC5AD8C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" t="19903" r="12017" b="-557"/>
          <a:stretch/>
        </p:blipFill>
        <p:spPr>
          <a:xfrm>
            <a:off x="2290761" y="1050698"/>
            <a:ext cx="8282609" cy="19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9053C-C7E2-4785-88D8-00A1EF9A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610475" cy="24098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2F90-7608-4179-AB2C-E2AE4DD3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87" y="3907979"/>
            <a:ext cx="5600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68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304</TotalTime>
  <Words>132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Small Project 2</vt:lpstr>
      <vt:lpstr>Studi Kasus</vt:lpstr>
      <vt:lpstr>Goal</vt:lpstr>
      <vt:lpstr>Topologi Cloud Infrastructure</vt:lpstr>
      <vt:lpstr>VPC</vt:lpstr>
      <vt:lpstr>Instance</vt:lpstr>
      <vt:lpstr>S3 Bucket</vt:lpstr>
      <vt:lpstr>RDS</vt:lpstr>
      <vt:lpstr>PowerPoint Presentation</vt:lpstr>
      <vt:lpstr>Route 53</vt:lpstr>
      <vt:lpstr>Billing AWS</vt:lpstr>
      <vt:lpstr>Kendala  pada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2</dc:title>
  <dc:creator>farid mahdi</dc:creator>
  <cp:lastModifiedBy>farid mahdi</cp:lastModifiedBy>
  <cp:revision>16</cp:revision>
  <dcterms:created xsi:type="dcterms:W3CDTF">2021-06-18T02:01:43Z</dcterms:created>
  <dcterms:modified xsi:type="dcterms:W3CDTF">2021-06-18T10:52:07Z</dcterms:modified>
</cp:coreProperties>
</file>