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80" r:id="rId6"/>
    <p:sldId id="278" r:id="rId7"/>
    <p:sldId id="279" r:id="rId8"/>
    <p:sldId id="282" r:id="rId9"/>
    <p:sldId id="283" r:id="rId10"/>
    <p:sldId id="285" r:id="rId11"/>
    <p:sldId id="284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246783"/>
            <a:ext cx="7501651" cy="1273155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 err="1">
                <a:solidFill>
                  <a:srgbClr val="FFFFFF"/>
                </a:solidFill>
              </a:rPr>
              <a:t>Membangun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Infrastruktur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Berbasis</a:t>
            </a:r>
            <a:r>
              <a:rPr lang="en-US" sz="4400" dirty="0">
                <a:solidFill>
                  <a:srgbClr val="FFFFFF"/>
                </a:solidFill>
              </a:rPr>
              <a:t> Container Orchestration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Small Project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54CA-4D68-4141-9390-65D5027D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2249159" cy="1499616"/>
          </a:xfrm>
        </p:spPr>
        <p:txBody>
          <a:bodyPr/>
          <a:lstStyle/>
          <a:p>
            <a:r>
              <a:rPr lang="en-US" dirty="0" err="1"/>
              <a:t>Topologi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16B344-3658-4AEE-8DBF-8893A7F6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287" y="162854"/>
            <a:ext cx="8216348" cy="6602664"/>
          </a:xfrm>
        </p:spPr>
      </p:pic>
    </p:spTree>
    <p:extLst>
      <p:ext uri="{BB962C8B-B14F-4D97-AF65-F5344CB8AC3E}">
        <p14:creationId xmlns:p14="http://schemas.microsoft.com/office/powerpoint/2010/main" val="41374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89DD-4637-419B-88F8-7269C48C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info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E9075C-4BD2-41AD-A83B-ECEBA29D2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407432"/>
            <a:ext cx="7670966" cy="2980359"/>
          </a:xfrm>
        </p:spPr>
      </p:pic>
    </p:spTree>
    <p:extLst>
      <p:ext uri="{BB962C8B-B14F-4D97-AF65-F5344CB8AC3E}">
        <p14:creationId xmlns:p14="http://schemas.microsoft.com/office/powerpoint/2010/main" val="70573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7B18-09CC-4376-BCDC-4EA6867A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info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F6446-548D-4043-954A-FB760F846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746" y="2227397"/>
            <a:ext cx="7280492" cy="14052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4EEA7-3468-49DF-8C14-FFB0874D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46" y="4080482"/>
            <a:ext cx="7253730" cy="14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6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37B2-C3C9-437A-ABD5-301C9A88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info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24390-814C-42F5-BC60-6A22F40A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21" y="2117725"/>
            <a:ext cx="7075420" cy="12776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1C78C-FAD8-43B8-9372-3F5144E8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20" y="3793209"/>
            <a:ext cx="7075421" cy="13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6C22-84E6-4A1C-AD30-974E6AB8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 Claim info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22348-DB3D-4FF1-98EF-CF99BA173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00" y="2424085"/>
            <a:ext cx="11483005" cy="1096692"/>
          </a:xfrm>
        </p:spPr>
      </p:pic>
    </p:spTree>
    <p:extLst>
      <p:ext uri="{BB962C8B-B14F-4D97-AF65-F5344CB8AC3E}">
        <p14:creationId xmlns:p14="http://schemas.microsoft.com/office/powerpoint/2010/main" val="385126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805-0F10-471D-B998-7306DD03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file info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A8A73-5DB2-4F3E-80AF-10BE8C45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068" y="2281970"/>
            <a:ext cx="6876356" cy="12860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73D3C-BAB6-4F32-B071-BDB27560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68" y="3980401"/>
            <a:ext cx="6876356" cy="13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ED09-687D-461A-AD4D-3BB1E016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info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BA040-6466-4EC8-A853-8F7E3A59D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07" y="2444134"/>
            <a:ext cx="11600880" cy="1120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CE863-3CD4-42CE-8C14-AD2D91B50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06" y="3923910"/>
            <a:ext cx="11600879" cy="10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4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4633-DF46-4138-8D33-99E9BBDC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Biaya</a:t>
            </a:r>
            <a:r>
              <a:rPr lang="en-US" dirty="0"/>
              <a:t> AWS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6F39B6-5DDD-4725-9B3A-0BAFE56DF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846" y="493643"/>
            <a:ext cx="8361873" cy="5870713"/>
          </a:xfrm>
        </p:spPr>
      </p:pic>
    </p:spTree>
    <p:extLst>
      <p:ext uri="{BB962C8B-B14F-4D97-AF65-F5344CB8AC3E}">
        <p14:creationId xmlns:p14="http://schemas.microsoft.com/office/powerpoint/2010/main" val="392014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234</TotalTime>
  <Words>26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Membangun Infrastruktur Berbasis Container Orchestration</vt:lpstr>
      <vt:lpstr>Topologi</vt:lpstr>
      <vt:lpstr>Cluster info</vt:lpstr>
      <vt:lpstr>Pods info</vt:lpstr>
      <vt:lpstr>Service info</vt:lpstr>
      <vt:lpstr>Persistent Volume Claim info</vt:lpstr>
      <vt:lpstr>Secret file info</vt:lpstr>
      <vt:lpstr>Ingress info</vt:lpstr>
      <vt:lpstr>Biaya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3</dc:title>
  <dc:creator>farid mahdi</dc:creator>
  <cp:lastModifiedBy>farid mahdi</cp:lastModifiedBy>
  <cp:revision>8</cp:revision>
  <dcterms:created xsi:type="dcterms:W3CDTF">2021-07-16T09:16:25Z</dcterms:created>
  <dcterms:modified xsi:type="dcterms:W3CDTF">2021-07-16T13:10:58Z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