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25999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669" autoAdjust="0"/>
  </p:normalViewPr>
  <p:slideViewPr>
    <p:cSldViewPr snapToGrid="0">
      <p:cViewPr>
        <p:scale>
          <a:sx n="30" d="100"/>
          <a:sy n="30" d="100"/>
        </p:scale>
        <p:origin x="3036" y="-1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7FE23-6336-4F17-9E66-7BCCBFFC1B6F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1143000"/>
            <a:ext cx="180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CC00-A0D6-4275-8B74-B5523E83C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64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1: 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Heatmaps for the performances (Best Linear Unbiased Predictors, BLUPs) of the 686 genotypes in each ESWYT cycle/year from the five prediction models (Table 1) presented by cross-tabulating the genetic relationship matrices among genotypes (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matrix) with the correlation matrices among years (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matrix) calculated from the covariance matrix from the factor analytic (FA) model. (a) BLUPs from the ID model; (b) Lower-triangular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 calculated using the pedigree (COP-based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matrix); (c) BLUPs for COP-based K model; (d) BLUPs from COP-based KFA model; (e) Upper-triangular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 from the COP-based KFA model; (f) Lower-triangular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 calculated using the marker data (GRM-based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matrix); (g) BLUPs from GRM-based K model; (h) BLUPs from GRM-based KFA model; and (</a:t>
            </a:r>
            <a:r>
              <a:rPr lang="en-A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Upper-triangular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 from the GRM-based KFA model. The white in the heatmaps indicates either a missing BLUP for untested genotypes, zeros in the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matrices, or diagonal values in the 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matrix. The ordering of the genotypes is consistent with the respectively optimised dendrograms and is explained in the text</a:t>
            </a:r>
            <a:endParaRPr lang="en-AU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CC00-A0D6-4275-8B74-B5523E83CBC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534924"/>
            <a:ext cx="10709990" cy="7519835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1344752"/>
            <a:ext cx="9449991" cy="5214884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7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149975"/>
            <a:ext cx="271687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149975"/>
            <a:ext cx="7993117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0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43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5384888"/>
            <a:ext cx="10867490" cy="89848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4454688"/>
            <a:ext cx="10867490" cy="472489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5749874"/>
            <a:ext cx="5354995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5749874"/>
            <a:ext cx="5354995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4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149979"/>
            <a:ext cx="108674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5294885"/>
            <a:ext cx="5330385" cy="259494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7889827"/>
            <a:ext cx="5330385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5294885"/>
            <a:ext cx="5356636" cy="259494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7889827"/>
            <a:ext cx="535663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6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66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9968"/>
            <a:ext cx="4063824" cy="5039889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109937"/>
            <a:ext cx="6378744" cy="1534966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6479857"/>
            <a:ext cx="4063824" cy="1200473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7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9968"/>
            <a:ext cx="4063824" cy="5039889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109937"/>
            <a:ext cx="6378744" cy="1534966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6479857"/>
            <a:ext cx="4063824" cy="12004738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4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149979"/>
            <a:ext cx="108674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5749874"/>
            <a:ext cx="108674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0019564"/>
            <a:ext cx="283499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1763-5D35-4167-91E5-83BAC263C525}" type="datetimeFigureOut">
              <a:rPr lang="en-AU" smtClean="0"/>
              <a:t>12/01/2022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0019564"/>
            <a:ext cx="42524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0019564"/>
            <a:ext cx="283499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3F94-290D-4DE1-ADB0-EE61A9490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9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0875E-1E17-4AF9-9295-5586D49A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75953" cy="214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219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 Arief</dc:creator>
  <cp:lastModifiedBy>Vivi Noviati</cp:lastModifiedBy>
  <cp:revision>14</cp:revision>
  <dcterms:created xsi:type="dcterms:W3CDTF">2020-12-16T02:03:14Z</dcterms:created>
  <dcterms:modified xsi:type="dcterms:W3CDTF">2022-01-12T00:29:36Z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2022-01-12T00:26:32Z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0dc7524e-4a73-4bc4-b241-2a7d935a32e7</vt:lpwstr>
  </property>
  <property fmtid="{D5CDD505-2E9C-101B-9397-08002B2CF9AE}" pid="8" name="MSIP_Label_0f488380-630a-4f55-a077-a19445e3f360_ContentBits">
    <vt:lpwstr>0</vt:lpwstr>
  </property>
</Properties>
</file>