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61" r:id="rId3"/>
    <p:sldId id="259" r:id="rId4"/>
    <p:sldId id="263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9412" autoAdjust="0"/>
  </p:normalViewPr>
  <p:slideViewPr>
    <p:cSldViewPr snapToGrid="0">
      <p:cViewPr varScale="1">
        <p:scale>
          <a:sx n="42" d="100"/>
          <a:sy n="42" d="100"/>
        </p:scale>
        <p:origin x="249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507A7-2357-4EFF-B8CA-2A2CB38357D2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0E3BB-AFC1-447B-8FCA-B17D1C6E22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984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100" b="1" dirty="0"/>
              <a:t>Figure 2: </a:t>
            </a:r>
            <a:r>
              <a:rPr lang="en-AU" sz="1100" dirty="0"/>
              <a:t>Biplots of the performances of the 686 genotypes in each ESWYT cycle from (a) the COP-based K model and (b) the GRM-based K model. The vectors indicate the ESWYT cycles/years (1 to 25). The names of the 35 released cultivars (Table 2) are included in these biplots. The cultivars in red do not carry the 1B/1R translocation, while the cultivars in blue have the 1B/1R translocation. Refer to Table 1 for a description of these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0E3BB-AFC1-447B-8FCA-B17D1C6E223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79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100" b="1" dirty="0"/>
              <a:t>Figure 3: </a:t>
            </a:r>
            <a:r>
              <a:rPr lang="en-AU" sz="1100" dirty="0"/>
              <a:t>Comparison of the optimised dendrograms of the first 25 ESWYT cycles/years based on the genotype-by-year performance tables from (a) the COP-based K model and (b) the GRM-based K model. The red vertical dotted lines indicate the three-group levels. Refer to Table 1 for a description of these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0E3BB-AFC1-447B-8FCA-B17D1C6E223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3574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100" b="1" dirty="0"/>
              <a:t>Figure 4: </a:t>
            </a:r>
            <a:r>
              <a:rPr lang="en-AU" sz="1100" dirty="0"/>
              <a:t>Biplots of the performances of the 686 genotypes in each ESWYT cycle from (a) the COP-based KFA model and (b) the GRM-based KFA model. The vectors indicate the ESWYT cycles/years (1 to 25). The name of the 35 released cultivars (Table 2) are included in these biplots. The cultivars in red do not carry the 1B/1R translocation, while the cultivars in blue have the 1B/1R translocation. Refer to Table 1 for a description of these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0E3BB-AFC1-447B-8FCA-B17D1C6E223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39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5:</a:t>
            </a: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Comparison of the optimised dendrograms of the first 25 ESWYT cycles/years based on the correlation matrix among years (</a:t>
            </a:r>
            <a:r>
              <a:rPr lang="en-AU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A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matrix) estimated using factor analytic model from (a) the COP-based KFA model and (b) the GRM-based KFA model. The red vertical dotted lines indicate the four-group levels. Refer to Table 1 for a description of these models.</a:t>
            </a:r>
            <a:endParaRPr lang="en-A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0E3BB-AFC1-447B-8FCA-B17D1C6E223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65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24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0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1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649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10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36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19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3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90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370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13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E069-6371-46F2-984A-AABE83092AB1}" type="datetimeFigureOut">
              <a:rPr lang="en-AU" smtClean="0"/>
              <a:t>31/01/2022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76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A2DDE8D-8F19-4C81-82C4-AB9EE5CF3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05" y="207747"/>
            <a:ext cx="8444180" cy="91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2D039-E42D-48C9-9329-C445688F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" y="1388564"/>
            <a:ext cx="12741737" cy="56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6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00E3403-DD2B-453B-95DE-34C2B23929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44" y="347931"/>
            <a:ext cx="4725861" cy="92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4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47A132-C60C-423B-8B66-B61D0A1AF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5" y="248165"/>
            <a:ext cx="12259506" cy="67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5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330</Words>
  <Application>Microsoft Office PowerPoint</Application>
  <PresentationFormat>A3 Paper (297x420 mm)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 Arief</dc:creator>
  <cp:lastModifiedBy>Vivi Noviati</cp:lastModifiedBy>
  <cp:revision>74</cp:revision>
  <dcterms:created xsi:type="dcterms:W3CDTF">2020-11-16T23:20:50Z</dcterms:created>
  <dcterms:modified xsi:type="dcterms:W3CDTF">2022-01-31T05:09:32Z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2022-01-12T00:17:48Z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85f6f84a-2e16-41bc-b2ba-d45c5a1fa9e9</vt:lpwstr>
  </property>
  <property fmtid="{D5CDD505-2E9C-101B-9397-08002B2CF9AE}" pid="8" name="MSIP_Label_0f488380-630a-4f55-a077-a19445e3f360_ContentBits">
    <vt:lpwstr>0</vt:lpwstr>
  </property>
</Properties>
</file>