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F523E-1E7D-4CDF-A2B6-FDCF61AB71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42C064-64DF-4308-9EE9-FE10D5664424}">
      <dgm:prSet phldrT="[Text]"/>
      <dgm:spPr/>
      <dgm:t>
        <a:bodyPr/>
        <a:lstStyle/>
        <a:p>
          <a:r>
            <a:rPr lang="en-US" dirty="0" smtClean="0"/>
            <a:t>Railway Reservation System</a:t>
          </a:r>
          <a:endParaRPr lang="en-IN" dirty="0"/>
        </a:p>
      </dgm:t>
    </dgm:pt>
    <dgm:pt modelId="{34341702-339B-45F8-ADAA-BB304961BA01}" cxnId="{78BED03E-82C9-40D6-A843-031CBA534E72}" type="parTrans">
      <dgm:prSet/>
      <dgm:spPr/>
      <dgm:t>
        <a:bodyPr/>
        <a:lstStyle/>
        <a:p>
          <a:endParaRPr lang="en-IN"/>
        </a:p>
      </dgm:t>
    </dgm:pt>
    <dgm:pt modelId="{3B7F9576-7D7D-49A2-8B93-F66613C1E101}" cxnId="{78BED03E-82C9-40D6-A843-031CBA534E72}" type="sibTrans">
      <dgm:prSet/>
      <dgm:spPr/>
      <dgm:t>
        <a:bodyPr/>
        <a:lstStyle/>
        <a:p>
          <a:endParaRPr lang="en-IN"/>
        </a:p>
      </dgm:t>
    </dgm:pt>
    <dgm:pt modelId="{BC023FDA-6E00-4B92-B723-A201EC3E5A05}">
      <dgm:prSet phldrT="[Text]"/>
      <dgm:spPr/>
      <dgm:t>
        <a:bodyPr/>
        <a:lstStyle/>
        <a:p>
          <a:r>
            <a:rPr lang="en-US" dirty="0" smtClean="0"/>
            <a:t>Enquiry</a:t>
          </a:r>
          <a:endParaRPr lang="en-IN" dirty="0"/>
        </a:p>
      </dgm:t>
    </dgm:pt>
    <dgm:pt modelId="{EEEEE260-2C22-4BA5-97BE-1D78B653CEC1}" cxnId="{871156E8-CBAA-40A6-82F7-6FEA1F2EAC52}" type="parTrans">
      <dgm:prSet/>
      <dgm:spPr/>
      <dgm:t>
        <a:bodyPr/>
        <a:lstStyle/>
        <a:p>
          <a:endParaRPr lang="en-IN" dirty="0"/>
        </a:p>
      </dgm:t>
    </dgm:pt>
    <dgm:pt modelId="{7968C0DD-4A81-4EDE-907D-E4D1A161DA46}" cxnId="{871156E8-CBAA-40A6-82F7-6FEA1F2EAC52}" type="sibTrans">
      <dgm:prSet/>
      <dgm:spPr/>
      <dgm:t>
        <a:bodyPr/>
        <a:lstStyle/>
        <a:p>
          <a:endParaRPr lang="en-IN"/>
        </a:p>
      </dgm:t>
    </dgm:pt>
    <dgm:pt modelId="{D944A6EA-81C8-46EA-A0E8-52566C8CC374}">
      <dgm:prSet phldrT="[Text]"/>
      <dgm:spPr/>
      <dgm:t>
        <a:bodyPr/>
        <a:lstStyle/>
        <a:p>
          <a:r>
            <a:rPr lang="en-US" dirty="0" smtClean="0"/>
            <a:t>Reservation</a:t>
          </a:r>
          <a:endParaRPr lang="en-IN" dirty="0"/>
        </a:p>
      </dgm:t>
    </dgm:pt>
    <dgm:pt modelId="{4DF9C867-75DC-42F8-AEE0-465880709EF7}" cxnId="{914D73A1-E718-439F-B1D6-DD18F250012B}" type="parTrans">
      <dgm:prSet/>
      <dgm:spPr/>
      <dgm:t>
        <a:bodyPr/>
        <a:lstStyle/>
        <a:p>
          <a:endParaRPr lang="en-IN" dirty="0"/>
        </a:p>
      </dgm:t>
    </dgm:pt>
    <dgm:pt modelId="{38EC3108-DDF5-44A1-AACC-1FBF0604880E}" cxnId="{914D73A1-E718-439F-B1D6-DD18F250012B}" type="sibTrans">
      <dgm:prSet/>
      <dgm:spPr/>
      <dgm:t>
        <a:bodyPr/>
        <a:lstStyle/>
        <a:p>
          <a:endParaRPr lang="en-IN"/>
        </a:p>
      </dgm:t>
    </dgm:pt>
    <dgm:pt modelId="{385B9314-55FE-4EF5-A0D3-8712B9CCD2B0}">
      <dgm:prSet phldrT="[Text]"/>
      <dgm:spPr/>
      <dgm:t>
        <a:bodyPr/>
        <a:lstStyle/>
        <a:p>
          <a:r>
            <a:rPr lang="en-US" dirty="0" smtClean="0"/>
            <a:t>Cancellation</a:t>
          </a:r>
          <a:endParaRPr lang="en-IN" dirty="0"/>
        </a:p>
      </dgm:t>
    </dgm:pt>
    <dgm:pt modelId="{2FEEEAF3-9F8F-4549-97A4-FB2D64E82019}" cxnId="{F82A6A03-A7B9-4AC1-953A-E8A5642A8761}" type="parTrans">
      <dgm:prSet/>
      <dgm:spPr/>
      <dgm:t>
        <a:bodyPr/>
        <a:lstStyle/>
        <a:p>
          <a:endParaRPr lang="en-IN" dirty="0"/>
        </a:p>
      </dgm:t>
    </dgm:pt>
    <dgm:pt modelId="{BAB75987-34B3-4268-9ED9-1F6D62A36CD2}" cxnId="{F82A6A03-A7B9-4AC1-953A-E8A5642A8761}" type="sibTrans">
      <dgm:prSet/>
      <dgm:spPr/>
      <dgm:t>
        <a:bodyPr/>
        <a:lstStyle/>
        <a:p>
          <a:endParaRPr lang="en-IN"/>
        </a:p>
      </dgm:t>
    </dgm:pt>
    <dgm:pt modelId="{79F22C6F-00FA-4758-8055-3CD92ECF0716}">
      <dgm:prSet/>
      <dgm:spPr/>
      <dgm:t>
        <a:bodyPr/>
        <a:lstStyle/>
        <a:p>
          <a:r>
            <a:rPr lang="en-US" dirty="0" smtClean="0"/>
            <a:t>Status</a:t>
          </a:r>
          <a:endParaRPr lang="en-IN" dirty="0"/>
        </a:p>
      </dgm:t>
    </dgm:pt>
    <dgm:pt modelId="{4034CC18-4FDF-4028-B635-25A9468C3AE6}" cxnId="{B9A372D7-18F6-438C-A67E-BD136E78DAD2}" type="parTrans">
      <dgm:prSet/>
      <dgm:spPr/>
      <dgm:t>
        <a:bodyPr/>
        <a:lstStyle/>
        <a:p>
          <a:endParaRPr lang="en-IN" dirty="0"/>
        </a:p>
      </dgm:t>
    </dgm:pt>
    <dgm:pt modelId="{D0B26745-120C-4A4D-AA50-204D64B3741E}" cxnId="{B9A372D7-18F6-438C-A67E-BD136E78DAD2}" type="sibTrans">
      <dgm:prSet/>
      <dgm:spPr/>
      <dgm:t>
        <a:bodyPr/>
        <a:lstStyle/>
        <a:p>
          <a:endParaRPr lang="en-IN"/>
        </a:p>
      </dgm:t>
    </dgm:pt>
    <dgm:pt modelId="{C889AB3C-89D1-46CB-932E-07AB07423892}" type="pres">
      <dgm:prSet presAssocID="{7D7F523E-1E7D-4CDF-A2B6-FDCF61AB71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DF55306-FFBC-4EB7-A0D0-28575D5E14E6}" type="pres">
      <dgm:prSet presAssocID="{DD42C064-64DF-4308-9EE9-FE10D5664424}" presName="hierRoot1" presStyleCnt="0">
        <dgm:presLayoutVars>
          <dgm:hierBranch val="init"/>
        </dgm:presLayoutVars>
      </dgm:prSet>
      <dgm:spPr/>
    </dgm:pt>
    <dgm:pt modelId="{58A396B8-1895-4F68-8FDA-1A2D2B303A74}" type="pres">
      <dgm:prSet presAssocID="{DD42C064-64DF-4308-9EE9-FE10D5664424}" presName="rootComposite1" presStyleCnt="0"/>
      <dgm:spPr/>
    </dgm:pt>
    <dgm:pt modelId="{9DE50495-0BC2-443C-9805-327CDBF7EAC4}" type="pres">
      <dgm:prSet presAssocID="{DD42C064-64DF-4308-9EE9-FE10D566442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6E9597-BDE2-4311-9B70-B05D97BC4173}" type="pres">
      <dgm:prSet presAssocID="{DD42C064-64DF-4308-9EE9-FE10D566442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801A5B6E-659D-464C-9BB7-E0323083CFDA}" type="pres">
      <dgm:prSet presAssocID="{DD42C064-64DF-4308-9EE9-FE10D5664424}" presName="hierChild2" presStyleCnt="0"/>
      <dgm:spPr/>
    </dgm:pt>
    <dgm:pt modelId="{DAE8803D-712C-4844-8A27-9F194BE09F0C}" type="pres">
      <dgm:prSet presAssocID="{EEEEE260-2C22-4BA5-97BE-1D78B653CEC1}" presName="Name37" presStyleLbl="parChTrans1D2" presStyleIdx="0" presStyleCnt="4"/>
      <dgm:spPr/>
      <dgm:t>
        <a:bodyPr/>
        <a:lstStyle/>
        <a:p>
          <a:endParaRPr lang="en-IN"/>
        </a:p>
      </dgm:t>
    </dgm:pt>
    <dgm:pt modelId="{32709EE4-AA2D-4D15-BC1B-264BB1B91505}" type="pres">
      <dgm:prSet presAssocID="{BC023FDA-6E00-4B92-B723-A201EC3E5A05}" presName="hierRoot2" presStyleCnt="0">
        <dgm:presLayoutVars>
          <dgm:hierBranch val="init"/>
        </dgm:presLayoutVars>
      </dgm:prSet>
      <dgm:spPr/>
    </dgm:pt>
    <dgm:pt modelId="{AC40C0EE-545E-4458-BE0A-3484441F52DC}" type="pres">
      <dgm:prSet presAssocID="{BC023FDA-6E00-4B92-B723-A201EC3E5A05}" presName="rootComposite" presStyleCnt="0"/>
      <dgm:spPr/>
    </dgm:pt>
    <dgm:pt modelId="{CABF6591-4681-4A2B-B8A5-8BC04ECBF996}" type="pres">
      <dgm:prSet presAssocID="{BC023FDA-6E00-4B92-B723-A201EC3E5A0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06B0EB-8547-4421-8434-0BD7821C1BF1}" type="pres">
      <dgm:prSet presAssocID="{BC023FDA-6E00-4B92-B723-A201EC3E5A05}" presName="rootConnector" presStyleLbl="node2" presStyleIdx="0" presStyleCnt="4"/>
      <dgm:spPr/>
      <dgm:t>
        <a:bodyPr/>
        <a:lstStyle/>
        <a:p>
          <a:endParaRPr lang="en-IN"/>
        </a:p>
      </dgm:t>
    </dgm:pt>
    <dgm:pt modelId="{4990C7FC-7B15-471B-9AE6-4D56525B57EC}" type="pres">
      <dgm:prSet presAssocID="{BC023FDA-6E00-4B92-B723-A201EC3E5A05}" presName="hierChild4" presStyleCnt="0"/>
      <dgm:spPr/>
    </dgm:pt>
    <dgm:pt modelId="{C92AF520-7AA8-4509-B587-031272D5A0A2}" type="pres">
      <dgm:prSet presAssocID="{BC023FDA-6E00-4B92-B723-A201EC3E5A05}" presName="hierChild5" presStyleCnt="0"/>
      <dgm:spPr/>
    </dgm:pt>
    <dgm:pt modelId="{6DB113B9-FE3A-46FE-96B8-1E56C0E28CE2}" type="pres">
      <dgm:prSet presAssocID="{4DF9C867-75DC-42F8-AEE0-465880709EF7}" presName="Name37" presStyleLbl="parChTrans1D2" presStyleIdx="1" presStyleCnt="4"/>
      <dgm:spPr/>
      <dgm:t>
        <a:bodyPr/>
        <a:lstStyle/>
        <a:p>
          <a:endParaRPr lang="en-IN"/>
        </a:p>
      </dgm:t>
    </dgm:pt>
    <dgm:pt modelId="{A94EFBAE-AE5D-405C-B877-ED3914942BB8}" type="pres">
      <dgm:prSet presAssocID="{D944A6EA-81C8-46EA-A0E8-52566C8CC374}" presName="hierRoot2" presStyleCnt="0">
        <dgm:presLayoutVars>
          <dgm:hierBranch val="init"/>
        </dgm:presLayoutVars>
      </dgm:prSet>
      <dgm:spPr/>
    </dgm:pt>
    <dgm:pt modelId="{E8C989D8-0329-4782-A508-8E59395828F7}" type="pres">
      <dgm:prSet presAssocID="{D944A6EA-81C8-46EA-A0E8-52566C8CC374}" presName="rootComposite" presStyleCnt="0"/>
      <dgm:spPr/>
    </dgm:pt>
    <dgm:pt modelId="{9C70B350-0A2C-44B6-B000-2C4E20536CCA}" type="pres">
      <dgm:prSet presAssocID="{D944A6EA-81C8-46EA-A0E8-52566C8CC374}" presName="rootText" presStyleLbl="node2" presStyleIdx="1" presStyleCnt="4" custLinFactNeighborY="324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64F1A2F-A5C9-47B0-BC84-749029373375}" type="pres">
      <dgm:prSet presAssocID="{D944A6EA-81C8-46EA-A0E8-52566C8CC374}" presName="rootConnector" presStyleLbl="node2" presStyleIdx="1" presStyleCnt="4"/>
      <dgm:spPr/>
      <dgm:t>
        <a:bodyPr/>
        <a:lstStyle/>
        <a:p>
          <a:endParaRPr lang="en-IN"/>
        </a:p>
      </dgm:t>
    </dgm:pt>
    <dgm:pt modelId="{44ACCA8C-6170-4FA5-9DA3-FD1761DA67D9}" type="pres">
      <dgm:prSet presAssocID="{D944A6EA-81C8-46EA-A0E8-52566C8CC374}" presName="hierChild4" presStyleCnt="0"/>
      <dgm:spPr/>
    </dgm:pt>
    <dgm:pt modelId="{72858564-C8B6-498B-8644-95DA8360B657}" type="pres">
      <dgm:prSet presAssocID="{D944A6EA-81C8-46EA-A0E8-52566C8CC374}" presName="hierChild5" presStyleCnt="0"/>
      <dgm:spPr/>
    </dgm:pt>
    <dgm:pt modelId="{C64789A3-A87D-47CF-868A-BB7027D52ED1}" type="pres">
      <dgm:prSet presAssocID="{2FEEEAF3-9F8F-4549-97A4-FB2D64E82019}" presName="Name37" presStyleLbl="parChTrans1D2" presStyleIdx="2" presStyleCnt="4"/>
      <dgm:spPr/>
      <dgm:t>
        <a:bodyPr/>
        <a:lstStyle/>
        <a:p>
          <a:endParaRPr lang="en-IN"/>
        </a:p>
      </dgm:t>
    </dgm:pt>
    <dgm:pt modelId="{CFDAF823-6E13-49E6-A281-1BA219399A93}" type="pres">
      <dgm:prSet presAssocID="{385B9314-55FE-4EF5-A0D3-8712B9CCD2B0}" presName="hierRoot2" presStyleCnt="0">
        <dgm:presLayoutVars>
          <dgm:hierBranch val="init"/>
        </dgm:presLayoutVars>
      </dgm:prSet>
      <dgm:spPr/>
    </dgm:pt>
    <dgm:pt modelId="{BD0F2C69-C36F-4002-ADBD-B9DC2A1F8786}" type="pres">
      <dgm:prSet presAssocID="{385B9314-55FE-4EF5-A0D3-8712B9CCD2B0}" presName="rootComposite" presStyleCnt="0"/>
      <dgm:spPr/>
    </dgm:pt>
    <dgm:pt modelId="{7768E893-0A13-443F-9DF8-A3D85DF4F7C6}" type="pres">
      <dgm:prSet presAssocID="{385B9314-55FE-4EF5-A0D3-8712B9CCD2B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B7AB98C-DF92-44C6-A3EE-E4A5EF54AA1C}" type="pres">
      <dgm:prSet presAssocID="{385B9314-55FE-4EF5-A0D3-8712B9CCD2B0}" presName="rootConnector" presStyleLbl="node2" presStyleIdx="2" presStyleCnt="4"/>
      <dgm:spPr/>
      <dgm:t>
        <a:bodyPr/>
        <a:lstStyle/>
        <a:p>
          <a:endParaRPr lang="en-IN"/>
        </a:p>
      </dgm:t>
    </dgm:pt>
    <dgm:pt modelId="{19EAD8D8-3EF7-4D5C-96D3-194033061D95}" type="pres">
      <dgm:prSet presAssocID="{385B9314-55FE-4EF5-A0D3-8712B9CCD2B0}" presName="hierChild4" presStyleCnt="0"/>
      <dgm:spPr/>
    </dgm:pt>
    <dgm:pt modelId="{924080C4-BF15-4D62-BBFB-5EF042D448ED}" type="pres">
      <dgm:prSet presAssocID="{385B9314-55FE-4EF5-A0D3-8712B9CCD2B0}" presName="hierChild5" presStyleCnt="0"/>
      <dgm:spPr/>
    </dgm:pt>
    <dgm:pt modelId="{5DCFBE53-2BF6-412E-B8B9-078C70660033}" type="pres">
      <dgm:prSet presAssocID="{4034CC18-4FDF-4028-B635-25A9468C3AE6}" presName="Name37" presStyleLbl="parChTrans1D2" presStyleIdx="3" presStyleCnt="4"/>
      <dgm:spPr/>
      <dgm:t>
        <a:bodyPr/>
        <a:lstStyle/>
        <a:p>
          <a:endParaRPr lang="en-IN"/>
        </a:p>
      </dgm:t>
    </dgm:pt>
    <dgm:pt modelId="{133E697D-677B-46AC-861E-F5A68D3D146C}" type="pres">
      <dgm:prSet presAssocID="{79F22C6F-00FA-4758-8055-3CD92ECF0716}" presName="hierRoot2" presStyleCnt="0">
        <dgm:presLayoutVars>
          <dgm:hierBranch val="init"/>
        </dgm:presLayoutVars>
      </dgm:prSet>
      <dgm:spPr/>
    </dgm:pt>
    <dgm:pt modelId="{727D2028-B5A4-484B-BADD-DA2EBED0151A}" type="pres">
      <dgm:prSet presAssocID="{79F22C6F-00FA-4758-8055-3CD92ECF0716}" presName="rootComposite" presStyleCnt="0"/>
      <dgm:spPr/>
    </dgm:pt>
    <dgm:pt modelId="{7BFBAC74-0E52-4DF7-92EC-4CDBE44F06B1}" type="pres">
      <dgm:prSet presAssocID="{79F22C6F-00FA-4758-8055-3CD92ECF071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4AB1D4-F9C1-4AC6-80D7-B8BE042E9AB6}" type="pres">
      <dgm:prSet presAssocID="{79F22C6F-00FA-4758-8055-3CD92ECF0716}" presName="rootConnector" presStyleLbl="node2" presStyleIdx="3" presStyleCnt="4"/>
      <dgm:spPr/>
      <dgm:t>
        <a:bodyPr/>
        <a:lstStyle/>
        <a:p>
          <a:endParaRPr lang="en-IN"/>
        </a:p>
      </dgm:t>
    </dgm:pt>
    <dgm:pt modelId="{FF29E4D7-99B5-4345-B716-BDFF5E12D220}" type="pres">
      <dgm:prSet presAssocID="{79F22C6F-00FA-4758-8055-3CD92ECF0716}" presName="hierChild4" presStyleCnt="0"/>
      <dgm:spPr/>
    </dgm:pt>
    <dgm:pt modelId="{0BB26165-57F7-49B4-9EE6-61B196C1C626}" type="pres">
      <dgm:prSet presAssocID="{79F22C6F-00FA-4758-8055-3CD92ECF0716}" presName="hierChild5" presStyleCnt="0"/>
      <dgm:spPr/>
    </dgm:pt>
    <dgm:pt modelId="{AEFDB1D8-5D4C-4F13-9876-60488296B25A}" type="pres">
      <dgm:prSet presAssocID="{DD42C064-64DF-4308-9EE9-FE10D5664424}" presName="hierChild3" presStyleCnt="0"/>
      <dgm:spPr/>
    </dgm:pt>
  </dgm:ptLst>
  <dgm:cxnLst>
    <dgm:cxn modelId="{B9A372D7-18F6-438C-A67E-BD136E78DAD2}" srcId="{DD42C064-64DF-4308-9EE9-FE10D5664424}" destId="{79F22C6F-00FA-4758-8055-3CD92ECF0716}" srcOrd="3" destOrd="0" parTransId="{4034CC18-4FDF-4028-B635-25A9468C3AE6}" sibTransId="{D0B26745-120C-4A4D-AA50-204D64B3741E}"/>
    <dgm:cxn modelId="{DE72E503-8798-44AE-A205-C4B457599C6D}" type="presOf" srcId="{DD42C064-64DF-4308-9EE9-FE10D5664424}" destId="{9DE50495-0BC2-443C-9805-327CDBF7EAC4}" srcOrd="0" destOrd="0" presId="urn:microsoft.com/office/officeart/2005/8/layout/orgChart1"/>
    <dgm:cxn modelId="{21A68121-885E-463D-B3CF-66F5EA352D95}" type="presOf" srcId="{D944A6EA-81C8-46EA-A0E8-52566C8CC374}" destId="{9C70B350-0A2C-44B6-B000-2C4E20536CCA}" srcOrd="0" destOrd="0" presId="urn:microsoft.com/office/officeart/2005/8/layout/orgChart1"/>
    <dgm:cxn modelId="{C1AE6B33-C773-4D72-B9A3-91FB0945097B}" type="presOf" srcId="{2FEEEAF3-9F8F-4549-97A4-FB2D64E82019}" destId="{C64789A3-A87D-47CF-868A-BB7027D52ED1}" srcOrd="0" destOrd="0" presId="urn:microsoft.com/office/officeart/2005/8/layout/orgChart1"/>
    <dgm:cxn modelId="{871156E8-CBAA-40A6-82F7-6FEA1F2EAC52}" srcId="{DD42C064-64DF-4308-9EE9-FE10D5664424}" destId="{BC023FDA-6E00-4B92-B723-A201EC3E5A05}" srcOrd="0" destOrd="0" parTransId="{EEEEE260-2C22-4BA5-97BE-1D78B653CEC1}" sibTransId="{7968C0DD-4A81-4EDE-907D-E4D1A161DA46}"/>
    <dgm:cxn modelId="{66A20D84-9E9B-43BF-A3B3-04AFBDFF70D8}" type="presOf" srcId="{7D7F523E-1E7D-4CDF-A2B6-FDCF61AB71C0}" destId="{C889AB3C-89D1-46CB-932E-07AB07423892}" srcOrd="0" destOrd="0" presId="urn:microsoft.com/office/officeart/2005/8/layout/orgChart1"/>
    <dgm:cxn modelId="{123D0C45-7274-48F5-8D88-6C2FBD180FC6}" type="presOf" srcId="{385B9314-55FE-4EF5-A0D3-8712B9CCD2B0}" destId="{7768E893-0A13-443F-9DF8-A3D85DF4F7C6}" srcOrd="0" destOrd="0" presId="urn:microsoft.com/office/officeart/2005/8/layout/orgChart1"/>
    <dgm:cxn modelId="{DF74A531-493D-4050-B577-09D41CBA9103}" type="presOf" srcId="{BC023FDA-6E00-4B92-B723-A201EC3E5A05}" destId="{F606B0EB-8547-4421-8434-0BD7821C1BF1}" srcOrd="1" destOrd="0" presId="urn:microsoft.com/office/officeart/2005/8/layout/orgChart1"/>
    <dgm:cxn modelId="{2E1AFCD0-4A36-4FD6-B2B7-BBF663CAAD9A}" type="presOf" srcId="{4DF9C867-75DC-42F8-AEE0-465880709EF7}" destId="{6DB113B9-FE3A-46FE-96B8-1E56C0E28CE2}" srcOrd="0" destOrd="0" presId="urn:microsoft.com/office/officeart/2005/8/layout/orgChart1"/>
    <dgm:cxn modelId="{37110487-2AF4-454E-97A9-746B1F2498E0}" type="presOf" srcId="{EEEEE260-2C22-4BA5-97BE-1D78B653CEC1}" destId="{DAE8803D-712C-4844-8A27-9F194BE09F0C}" srcOrd="0" destOrd="0" presId="urn:microsoft.com/office/officeart/2005/8/layout/orgChart1"/>
    <dgm:cxn modelId="{38C1203C-209C-44ED-B259-DEE32278628D}" type="presOf" srcId="{D944A6EA-81C8-46EA-A0E8-52566C8CC374}" destId="{E64F1A2F-A5C9-47B0-BC84-749029373375}" srcOrd="1" destOrd="0" presId="urn:microsoft.com/office/officeart/2005/8/layout/orgChart1"/>
    <dgm:cxn modelId="{BAB63FF1-A00C-42A3-A8A6-EC31FC575AB0}" type="presOf" srcId="{79F22C6F-00FA-4758-8055-3CD92ECF0716}" destId="{7BFBAC74-0E52-4DF7-92EC-4CDBE44F06B1}" srcOrd="0" destOrd="0" presId="urn:microsoft.com/office/officeart/2005/8/layout/orgChart1"/>
    <dgm:cxn modelId="{3C588B53-27AF-4799-9334-11F2D6E41EFF}" type="presOf" srcId="{385B9314-55FE-4EF5-A0D3-8712B9CCD2B0}" destId="{8B7AB98C-DF92-44C6-A3EE-E4A5EF54AA1C}" srcOrd="1" destOrd="0" presId="urn:microsoft.com/office/officeart/2005/8/layout/orgChart1"/>
    <dgm:cxn modelId="{4655F398-DAC6-4A1C-BEEA-A2CC0047E9D2}" type="presOf" srcId="{79F22C6F-00FA-4758-8055-3CD92ECF0716}" destId="{824AB1D4-F9C1-4AC6-80D7-B8BE042E9AB6}" srcOrd="1" destOrd="0" presId="urn:microsoft.com/office/officeart/2005/8/layout/orgChart1"/>
    <dgm:cxn modelId="{914D73A1-E718-439F-B1D6-DD18F250012B}" srcId="{DD42C064-64DF-4308-9EE9-FE10D5664424}" destId="{D944A6EA-81C8-46EA-A0E8-52566C8CC374}" srcOrd="1" destOrd="0" parTransId="{4DF9C867-75DC-42F8-AEE0-465880709EF7}" sibTransId="{38EC3108-DDF5-44A1-AACC-1FBF0604880E}"/>
    <dgm:cxn modelId="{67701E80-56C8-44BE-828D-D7915A129360}" type="presOf" srcId="{DD42C064-64DF-4308-9EE9-FE10D5664424}" destId="{B56E9597-BDE2-4311-9B70-B05D97BC4173}" srcOrd="1" destOrd="0" presId="urn:microsoft.com/office/officeart/2005/8/layout/orgChart1"/>
    <dgm:cxn modelId="{F82A6A03-A7B9-4AC1-953A-E8A5642A8761}" srcId="{DD42C064-64DF-4308-9EE9-FE10D5664424}" destId="{385B9314-55FE-4EF5-A0D3-8712B9CCD2B0}" srcOrd="2" destOrd="0" parTransId="{2FEEEAF3-9F8F-4549-97A4-FB2D64E82019}" sibTransId="{BAB75987-34B3-4268-9ED9-1F6D62A36CD2}"/>
    <dgm:cxn modelId="{78BED03E-82C9-40D6-A843-031CBA534E72}" srcId="{7D7F523E-1E7D-4CDF-A2B6-FDCF61AB71C0}" destId="{DD42C064-64DF-4308-9EE9-FE10D5664424}" srcOrd="0" destOrd="0" parTransId="{34341702-339B-45F8-ADAA-BB304961BA01}" sibTransId="{3B7F9576-7D7D-49A2-8B93-F66613C1E101}"/>
    <dgm:cxn modelId="{4C677149-E841-4DF0-8D6C-02E4429E722B}" type="presOf" srcId="{4034CC18-4FDF-4028-B635-25A9468C3AE6}" destId="{5DCFBE53-2BF6-412E-B8B9-078C70660033}" srcOrd="0" destOrd="0" presId="urn:microsoft.com/office/officeart/2005/8/layout/orgChart1"/>
    <dgm:cxn modelId="{145D52A5-E4E2-4D29-9A80-8E2B6F6758E1}" type="presOf" srcId="{BC023FDA-6E00-4B92-B723-A201EC3E5A05}" destId="{CABF6591-4681-4A2B-B8A5-8BC04ECBF996}" srcOrd="0" destOrd="0" presId="urn:microsoft.com/office/officeart/2005/8/layout/orgChart1"/>
    <dgm:cxn modelId="{4F9227F4-02B1-43B8-9D7A-D601DAAFB436}" type="presParOf" srcId="{C889AB3C-89D1-46CB-932E-07AB07423892}" destId="{9DF55306-FFBC-4EB7-A0D0-28575D5E14E6}" srcOrd="0" destOrd="0" presId="urn:microsoft.com/office/officeart/2005/8/layout/orgChart1"/>
    <dgm:cxn modelId="{282F07B3-0548-4170-9D5D-669BAFE7E33F}" type="presParOf" srcId="{9DF55306-FFBC-4EB7-A0D0-28575D5E14E6}" destId="{58A396B8-1895-4F68-8FDA-1A2D2B303A74}" srcOrd="0" destOrd="0" presId="urn:microsoft.com/office/officeart/2005/8/layout/orgChart1"/>
    <dgm:cxn modelId="{12FFE864-02B4-4AB6-A07F-A3F4D7F5F4C1}" type="presParOf" srcId="{58A396B8-1895-4F68-8FDA-1A2D2B303A74}" destId="{9DE50495-0BC2-443C-9805-327CDBF7EAC4}" srcOrd="0" destOrd="0" presId="urn:microsoft.com/office/officeart/2005/8/layout/orgChart1"/>
    <dgm:cxn modelId="{B9D78237-53CD-4211-8D11-6DFA71B4D8C8}" type="presParOf" srcId="{58A396B8-1895-4F68-8FDA-1A2D2B303A74}" destId="{B56E9597-BDE2-4311-9B70-B05D97BC4173}" srcOrd="1" destOrd="0" presId="urn:microsoft.com/office/officeart/2005/8/layout/orgChart1"/>
    <dgm:cxn modelId="{91721A0B-0112-4C5C-B054-CD3391BB2D1A}" type="presParOf" srcId="{9DF55306-FFBC-4EB7-A0D0-28575D5E14E6}" destId="{801A5B6E-659D-464C-9BB7-E0323083CFDA}" srcOrd="1" destOrd="0" presId="urn:microsoft.com/office/officeart/2005/8/layout/orgChart1"/>
    <dgm:cxn modelId="{F8270E76-4DE9-48E2-8248-4B5EF5D37E0C}" type="presParOf" srcId="{801A5B6E-659D-464C-9BB7-E0323083CFDA}" destId="{DAE8803D-712C-4844-8A27-9F194BE09F0C}" srcOrd="0" destOrd="0" presId="urn:microsoft.com/office/officeart/2005/8/layout/orgChart1"/>
    <dgm:cxn modelId="{F420A62C-B6BB-42B3-818E-75E784DFBC84}" type="presParOf" srcId="{801A5B6E-659D-464C-9BB7-E0323083CFDA}" destId="{32709EE4-AA2D-4D15-BC1B-264BB1B91505}" srcOrd="1" destOrd="0" presId="urn:microsoft.com/office/officeart/2005/8/layout/orgChart1"/>
    <dgm:cxn modelId="{8CFCF1DB-A46D-4752-959F-9C92AB061278}" type="presParOf" srcId="{32709EE4-AA2D-4D15-BC1B-264BB1B91505}" destId="{AC40C0EE-545E-4458-BE0A-3484441F52DC}" srcOrd="0" destOrd="0" presId="urn:microsoft.com/office/officeart/2005/8/layout/orgChart1"/>
    <dgm:cxn modelId="{6CA8EF7E-F213-46D4-BD1D-CBCE729BFD8A}" type="presParOf" srcId="{AC40C0EE-545E-4458-BE0A-3484441F52DC}" destId="{CABF6591-4681-4A2B-B8A5-8BC04ECBF996}" srcOrd="0" destOrd="0" presId="urn:microsoft.com/office/officeart/2005/8/layout/orgChart1"/>
    <dgm:cxn modelId="{42F137F3-B386-4D93-9956-875E2B55864C}" type="presParOf" srcId="{AC40C0EE-545E-4458-BE0A-3484441F52DC}" destId="{F606B0EB-8547-4421-8434-0BD7821C1BF1}" srcOrd="1" destOrd="0" presId="urn:microsoft.com/office/officeart/2005/8/layout/orgChart1"/>
    <dgm:cxn modelId="{271E24CD-D502-4A5E-81CA-B5336FD06C9B}" type="presParOf" srcId="{32709EE4-AA2D-4D15-BC1B-264BB1B91505}" destId="{4990C7FC-7B15-471B-9AE6-4D56525B57EC}" srcOrd="1" destOrd="0" presId="urn:microsoft.com/office/officeart/2005/8/layout/orgChart1"/>
    <dgm:cxn modelId="{A1C2202A-5951-4435-BFBA-5E14674B6E6A}" type="presParOf" srcId="{32709EE4-AA2D-4D15-BC1B-264BB1B91505}" destId="{C92AF520-7AA8-4509-B587-031272D5A0A2}" srcOrd="2" destOrd="0" presId="urn:microsoft.com/office/officeart/2005/8/layout/orgChart1"/>
    <dgm:cxn modelId="{422DD74E-F4DA-4C13-9AE9-335D22DF53F0}" type="presParOf" srcId="{801A5B6E-659D-464C-9BB7-E0323083CFDA}" destId="{6DB113B9-FE3A-46FE-96B8-1E56C0E28CE2}" srcOrd="2" destOrd="0" presId="urn:microsoft.com/office/officeart/2005/8/layout/orgChart1"/>
    <dgm:cxn modelId="{5F1366B1-C745-4700-AB0A-97780970201D}" type="presParOf" srcId="{801A5B6E-659D-464C-9BB7-E0323083CFDA}" destId="{A94EFBAE-AE5D-405C-B877-ED3914942BB8}" srcOrd="3" destOrd="0" presId="urn:microsoft.com/office/officeart/2005/8/layout/orgChart1"/>
    <dgm:cxn modelId="{7DE09CCE-4EA6-4057-9986-E03DAE3EB4AF}" type="presParOf" srcId="{A94EFBAE-AE5D-405C-B877-ED3914942BB8}" destId="{E8C989D8-0329-4782-A508-8E59395828F7}" srcOrd="0" destOrd="0" presId="urn:microsoft.com/office/officeart/2005/8/layout/orgChart1"/>
    <dgm:cxn modelId="{9141EB73-D615-4FA2-A9D7-16F5696BD2F0}" type="presParOf" srcId="{E8C989D8-0329-4782-A508-8E59395828F7}" destId="{9C70B350-0A2C-44B6-B000-2C4E20536CCA}" srcOrd="0" destOrd="0" presId="urn:microsoft.com/office/officeart/2005/8/layout/orgChart1"/>
    <dgm:cxn modelId="{E4823A94-1F71-4BBD-A3A3-0A074FC32FAE}" type="presParOf" srcId="{E8C989D8-0329-4782-A508-8E59395828F7}" destId="{E64F1A2F-A5C9-47B0-BC84-749029373375}" srcOrd="1" destOrd="0" presId="urn:microsoft.com/office/officeart/2005/8/layout/orgChart1"/>
    <dgm:cxn modelId="{5EECA7EE-099F-482C-A0E5-FDFDD0E4658C}" type="presParOf" srcId="{A94EFBAE-AE5D-405C-B877-ED3914942BB8}" destId="{44ACCA8C-6170-4FA5-9DA3-FD1761DA67D9}" srcOrd="1" destOrd="0" presId="urn:microsoft.com/office/officeart/2005/8/layout/orgChart1"/>
    <dgm:cxn modelId="{D09AA1BA-0FA6-4F7C-B741-8F35D468028D}" type="presParOf" srcId="{A94EFBAE-AE5D-405C-B877-ED3914942BB8}" destId="{72858564-C8B6-498B-8644-95DA8360B657}" srcOrd="2" destOrd="0" presId="urn:microsoft.com/office/officeart/2005/8/layout/orgChart1"/>
    <dgm:cxn modelId="{AD42D680-C76C-434C-811E-BFC5EE183CFC}" type="presParOf" srcId="{801A5B6E-659D-464C-9BB7-E0323083CFDA}" destId="{C64789A3-A87D-47CF-868A-BB7027D52ED1}" srcOrd="4" destOrd="0" presId="urn:microsoft.com/office/officeart/2005/8/layout/orgChart1"/>
    <dgm:cxn modelId="{5771782C-92EB-4056-A382-CA54D80C120E}" type="presParOf" srcId="{801A5B6E-659D-464C-9BB7-E0323083CFDA}" destId="{CFDAF823-6E13-49E6-A281-1BA219399A93}" srcOrd="5" destOrd="0" presId="urn:microsoft.com/office/officeart/2005/8/layout/orgChart1"/>
    <dgm:cxn modelId="{938AB3D1-47F2-4910-80E9-E938EB10AC85}" type="presParOf" srcId="{CFDAF823-6E13-49E6-A281-1BA219399A93}" destId="{BD0F2C69-C36F-4002-ADBD-B9DC2A1F8786}" srcOrd="0" destOrd="0" presId="urn:microsoft.com/office/officeart/2005/8/layout/orgChart1"/>
    <dgm:cxn modelId="{9FECEFD0-2C14-43D1-A11D-4BFAE8D41911}" type="presParOf" srcId="{BD0F2C69-C36F-4002-ADBD-B9DC2A1F8786}" destId="{7768E893-0A13-443F-9DF8-A3D85DF4F7C6}" srcOrd="0" destOrd="0" presId="urn:microsoft.com/office/officeart/2005/8/layout/orgChart1"/>
    <dgm:cxn modelId="{B6E45E10-D60D-44E6-A8F2-3C3FCFB19873}" type="presParOf" srcId="{BD0F2C69-C36F-4002-ADBD-B9DC2A1F8786}" destId="{8B7AB98C-DF92-44C6-A3EE-E4A5EF54AA1C}" srcOrd="1" destOrd="0" presId="urn:microsoft.com/office/officeart/2005/8/layout/orgChart1"/>
    <dgm:cxn modelId="{C3127D5A-9171-43D4-80EF-A172D717B70E}" type="presParOf" srcId="{CFDAF823-6E13-49E6-A281-1BA219399A93}" destId="{19EAD8D8-3EF7-4D5C-96D3-194033061D95}" srcOrd="1" destOrd="0" presId="urn:microsoft.com/office/officeart/2005/8/layout/orgChart1"/>
    <dgm:cxn modelId="{2F98FBEA-DEA1-424D-A472-2197E91336D3}" type="presParOf" srcId="{CFDAF823-6E13-49E6-A281-1BA219399A93}" destId="{924080C4-BF15-4D62-BBFB-5EF042D448ED}" srcOrd="2" destOrd="0" presId="urn:microsoft.com/office/officeart/2005/8/layout/orgChart1"/>
    <dgm:cxn modelId="{41F7C8F0-0C0D-4B62-9DE3-62669CD759F1}" type="presParOf" srcId="{801A5B6E-659D-464C-9BB7-E0323083CFDA}" destId="{5DCFBE53-2BF6-412E-B8B9-078C70660033}" srcOrd="6" destOrd="0" presId="urn:microsoft.com/office/officeart/2005/8/layout/orgChart1"/>
    <dgm:cxn modelId="{029CDC79-D6B3-4D8B-B475-E417C4D68903}" type="presParOf" srcId="{801A5B6E-659D-464C-9BB7-E0323083CFDA}" destId="{133E697D-677B-46AC-861E-F5A68D3D146C}" srcOrd="7" destOrd="0" presId="urn:microsoft.com/office/officeart/2005/8/layout/orgChart1"/>
    <dgm:cxn modelId="{C0434F1E-B0DB-4192-9578-1FAD941F60DE}" type="presParOf" srcId="{133E697D-677B-46AC-861E-F5A68D3D146C}" destId="{727D2028-B5A4-484B-BADD-DA2EBED0151A}" srcOrd="0" destOrd="0" presId="urn:microsoft.com/office/officeart/2005/8/layout/orgChart1"/>
    <dgm:cxn modelId="{5F7E9A55-6324-4307-8444-F0E09A34A8A9}" type="presParOf" srcId="{727D2028-B5A4-484B-BADD-DA2EBED0151A}" destId="{7BFBAC74-0E52-4DF7-92EC-4CDBE44F06B1}" srcOrd="0" destOrd="0" presId="urn:microsoft.com/office/officeart/2005/8/layout/orgChart1"/>
    <dgm:cxn modelId="{0048B8F5-DFA2-48D8-8325-333A1507D591}" type="presParOf" srcId="{727D2028-B5A4-484B-BADD-DA2EBED0151A}" destId="{824AB1D4-F9C1-4AC6-80D7-B8BE042E9AB6}" srcOrd="1" destOrd="0" presId="urn:microsoft.com/office/officeart/2005/8/layout/orgChart1"/>
    <dgm:cxn modelId="{A1947F2F-CC18-4037-B7E4-B96B9C04163F}" type="presParOf" srcId="{133E697D-677B-46AC-861E-F5A68D3D146C}" destId="{FF29E4D7-99B5-4345-B716-BDFF5E12D220}" srcOrd="1" destOrd="0" presId="urn:microsoft.com/office/officeart/2005/8/layout/orgChart1"/>
    <dgm:cxn modelId="{68A6F8F8-C78B-4DE3-943F-50A782D3B719}" type="presParOf" srcId="{133E697D-677B-46AC-861E-F5A68D3D146C}" destId="{0BB26165-57F7-49B4-9EE6-61B196C1C626}" srcOrd="2" destOrd="0" presId="urn:microsoft.com/office/officeart/2005/8/layout/orgChart1"/>
    <dgm:cxn modelId="{1F2C80A1-33CA-4B58-B3B3-BF862D330008}" type="presParOf" srcId="{9DF55306-FFBC-4EB7-A0D0-28575D5E14E6}" destId="{AEFDB1D8-5D4C-4F13-9876-60488296B2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60264D-A501-4820-94AC-255FC7ED3E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5BC3B5-C1FB-4738-B6AB-7C4DAC48AD5E}">
      <dgm:prSet phldrT="[Text]" custT="1"/>
      <dgm:spPr/>
      <dgm:t>
        <a:bodyPr/>
        <a:lstStyle/>
        <a:p>
          <a:r>
            <a:rPr lang="en-US" sz="1200" dirty="0" smtClean="0"/>
            <a:t>Acquire</a:t>
          </a:r>
        </a:p>
        <a:p>
          <a:r>
            <a:rPr lang="en-US" sz="1200" dirty="0" smtClean="0"/>
            <a:t>Passenger </a:t>
          </a:r>
        </a:p>
        <a:p>
          <a:r>
            <a:rPr lang="en-US" sz="1200" dirty="0" smtClean="0"/>
            <a:t>details</a:t>
          </a:r>
          <a:endParaRPr lang="en-IN" sz="1200" dirty="0"/>
        </a:p>
      </dgm:t>
    </dgm:pt>
    <dgm:pt modelId="{325FBA2B-6E59-4FF4-92B1-E546BA5498C2}" cxnId="{A7A0AF3C-2676-457D-90AE-F99966B8FD61}" type="parTrans">
      <dgm:prSet/>
      <dgm:spPr/>
      <dgm:t>
        <a:bodyPr/>
        <a:lstStyle/>
        <a:p>
          <a:endParaRPr lang="en-IN"/>
        </a:p>
      </dgm:t>
    </dgm:pt>
    <dgm:pt modelId="{E96D630B-AA87-4907-9BD9-7B3DB297F6CF}" cxnId="{A7A0AF3C-2676-457D-90AE-F99966B8FD61}" type="sibTrans">
      <dgm:prSet/>
      <dgm:spPr/>
      <dgm:t>
        <a:bodyPr/>
        <a:lstStyle/>
        <a:p>
          <a:endParaRPr lang="en-IN"/>
        </a:p>
      </dgm:t>
    </dgm:pt>
    <dgm:pt modelId="{CD400CF3-07DB-47D4-9AD2-BEBBC6F38E09}">
      <dgm:prSet phldrT="[Text]"/>
      <dgm:spPr/>
      <dgm:t>
        <a:bodyPr/>
        <a:lstStyle/>
        <a:p>
          <a:r>
            <a:rPr lang="en-US" dirty="0" smtClean="0"/>
            <a:t>Read details of passenger and verify it. </a:t>
          </a:r>
          <a:endParaRPr lang="en-IN" dirty="0"/>
        </a:p>
      </dgm:t>
    </dgm:pt>
    <dgm:pt modelId="{E3D47070-1902-4F72-83D8-3782FE5EAFC5}" cxnId="{B9AC5EDE-A79E-4C13-ADA9-2EAD7BA05106}" type="parTrans">
      <dgm:prSet/>
      <dgm:spPr/>
      <dgm:t>
        <a:bodyPr/>
        <a:lstStyle/>
        <a:p>
          <a:endParaRPr lang="en-IN"/>
        </a:p>
      </dgm:t>
    </dgm:pt>
    <dgm:pt modelId="{C6FBC66B-F6AF-4168-B6A3-6E1B8F39E42A}" cxnId="{B9AC5EDE-A79E-4C13-ADA9-2EAD7BA05106}" type="sibTrans">
      <dgm:prSet/>
      <dgm:spPr/>
      <dgm:t>
        <a:bodyPr/>
        <a:lstStyle/>
        <a:p>
          <a:endParaRPr lang="en-IN"/>
        </a:p>
      </dgm:t>
    </dgm:pt>
    <dgm:pt modelId="{EE5FF6D8-F802-4A94-AC2D-4FE88F59FF9A}">
      <dgm:prSet phldrT="[Text]"/>
      <dgm:spPr/>
      <dgm:t>
        <a:bodyPr/>
        <a:lstStyle/>
        <a:p>
          <a:r>
            <a:rPr lang="en-US" dirty="0" smtClean="0"/>
            <a:t>Place of boarding and departure</a:t>
          </a:r>
          <a:endParaRPr lang="en-IN" dirty="0"/>
        </a:p>
      </dgm:t>
    </dgm:pt>
    <dgm:pt modelId="{A4F67CB2-F510-4D99-B862-1F7AF313F537}" cxnId="{0E660940-6617-478C-B421-59E341A03D74}" type="parTrans">
      <dgm:prSet/>
      <dgm:spPr/>
      <dgm:t>
        <a:bodyPr/>
        <a:lstStyle/>
        <a:p>
          <a:endParaRPr lang="en-IN"/>
        </a:p>
      </dgm:t>
    </dgm:pt>
    <dgm:pt modelId="{A3E88945-36BC-4934-A44B-C274F23C3A03}" cxnId="{0E660940-6617-478C-B421-59E341A03D74}" type="sibTrans">
      <dgm:prSet/>
      <dgm:spPr/>
      <dgm:t>
        <a:bodyPr/>
        <a:lstStyle/>
        <a:p>
          <a:endParaRPr lang="en-IN"/>
        </a:p>
      </dgm:t>
    </dgm:pt>
    <dgm:pt modelId="{3E4C05FD-A691-4222-95E9-3D4FC251E748}">
      <dgm:prSet phldrT="[Text]"/>
      <dgm:spPr/>
      <dgm:t>
        <a:bodyPr/>
        <a:lstStyle/>
        <a:p>
          <a:r>
            <a:rPr lang="en-US" dirty="0" smtClean="0"/>
            <a:t>Check for availability</a:t>
          </a:r>
          <a:endParaRPr lang="en-IN" dirty="0"/>
        </a:p>
      </dgm:t>
    </dgm:pt>
    <dgm:pt modelId="{744EADC6-EE71-4303-8DD9-57B9D431CBD8}" cxnId="{8623A9E3-2D24-41C8-A436-1B3AD0117E03}" type="parTrans">
      <dgm:prSet/>
      <dgm:spPr/>
      <dgm:t>
        <a:bodyPr/>
        <a:lstStyle/>
        <a:p>
          <a:endParaRPr lang="en-IN"/>
        </a:p>
      </dgm:t>
    </dgm:pt>
    <dgm:pt modelId="{8CB608E2-0862-4347-88B9-849E634BD249}" cxnId="{8623A9E3-2D24-41C8-A436-1B3AD0117E03}" type="sibTrans">
      <dgm:prSet/>
      <dgm:spPr/>
      <dgm:t>
        <a:bodyPr/>
        <a:lstStyle/>
        <a:p>
          <a:endParaRPr lang="en-IN"/>
        </a:p>
      </dgm:t>
    </dgm:pt>
    <dgm:pt modelId="{17ADC56A-2489-486F-BD4A-F7493E93A630}">
      <dgm:prSet phldrT="[Text]"/>
      <dgm:spPr/>
      <dgm:t>
        <a:bodyPr/>
        <a:lstStyle/>
        <a:p>
          <a:r>
            <a:rPr lang="en-US" dirty="0" smtClean="0"/>
            <a:t>Availability of seats</a:t>
          </a:r>
          <a:endParaRPr lang="en-IN" dirty="0"/>
        </a:p>
      </dgm:t>
    </dgm:pt>
    <dgm:pt modelId="{D25329B1-C4E2-45B3-85F0-BFF0E1A79AC0}" cxnId="{96B6017C-9C72-47DA-89AF-F53DA4A2B333}" type="parTrans">
      <dgm:prSet/>
      <dgm:spPr/>
      <dgm:t>
        <a:bodyPr/>
        <a:lstStyle/>
        <a:p>
          <a:endParaRPr lang="en-IN"/>
        </a:p>
      </dgm:t>
    </dgm:pt>
    <dgm:pt modelId="{74D7E643-BAA0-40B4-A094-FDD77C1611E1}" cxnId="{96B6017C-9C72-47DA-89AF-F53DA4A2B333}" type="sibTrans">
      <dgm:prSet/>
      <dgm:spPr/>
      <dgm:t>
        <a:bodyPr/>
        <a:lstStyle/>
        <a:p>
          <a:endParaRPr lang="en-IN"/>
        </a:p>
      </dgm:t>
    </dgm:pt>
    <dgm:pt modelId="{854D4977-7082-4669-9851-E331CF82BC48}">
      <dgm:prSet phldrT="[Text]"/>
      <dgm:spPr/>
      <dgm:t>
        <a:bodyPr/>
        <a:lstStyle/>
        <a:p>
          <a:r>
            <a:rPr lang="en-US" dirty="0" smtClean="0"/>
            <a:t>If available Fare</a:t>
          </a:r>
          <a:endParaRPr lang="en-IN" dirty="0"/>
        </a:p>
      </dgm:t>
    </dgm:pt>
    <dgm:pt modelId="{DF7494E1-B936-4AEF-8192-B1EB3A55E21C}" cxnId="{3C2BE7B4-1CF6-4BF1-B4D0-0AA09DED2709}" type="parTrans">
      <dgm:prSet/>
      <dgm:spPr/>
      <dgm:t>
        <a:bodyPr/>
        <a:lstStyle/>
        <a:p>
          <a:endParaRPr lang="en-IN"/>
        </a:p>
      </dgm:t>
    </dgm:pt>
    <dgm:pt modelId="{206C2D26-24FC-4D4D-B9C9-A7C8FF7C92C1}" cxnId="{3C2BE7B4-1CF6-4BF1-B4D0-0AA09DED2709}" type="sibTrans">
      <dgm:prSet/>
      <dgm:spPr/>
      <dgm:t>
        <a:bodyPr/>
        <a:lstStyle/>
        <a:p>
          <a:endParaRPr lang="en-IN"/>
        </a:p>
      </dgm:t>
    </dgm:pt>
    <dgm:pt modelId="{6035BEBD-8B11-47A2-9F7C-C867F3BD6D34}">
      <dgm:prSet phldrT="[Text]"/>
      <dgm:spPr/>
      <dgm:t>
        <a:bodyPr/>
        <a:lstStyle/>
        <a:p>
          <a:r>
            <a:rPr lang="en-US" dirty="0" smtClean="0"/>
            <a:t>Issue ticket</a:t>
          </a:r>
          <a:endParaRPr lang="en-IN" dirty="0"/>
        </a:p>
      </dgm:t>
    </dgm:pt>
    <dgm:pt modelId="{817F560D-2D16-4F19-A98E-ABC59E67A790}" cxnId="{62FC06FB-1D22-4AE7-AD5D-8CE2E67D0241}" type="parTrans">
      <dgm:prSet/>
      <dgm:spPr/>
      <dgm:t>
        <a:bodyPr/>
        <a:lstStyle/>
        <a:p>
          <a:endParaRPr lang="en-IN"/>
        </a:p>
      </dgm:t>
    </dgm:pt>
    <dgm:pt modelId="{B4F096A2-27F3-46E5-B5AA-71928D0EF9F8}" cxnId="{62FC06FB-1D22-4AE7-AD5D-8CE2E67D0241}" type="sibTrans">
      <dgm:prSet/>
      <dgm:spPr/>
      <dgm:t>
        <a:bodyPr/>
        <a:lstStyle/>
        <a:p>
          <a:endParaRPr lang="en-IN"/>
        </a:p>
      </dgm:t>
    </dgm:pt>
    <dgm:pt modelId="{782E003B-2C7D-4952-8E53-5FDADFDD9AA8}">
      <dgm:prSet phldrT="[Text]"/>
      <dgm:spPr/>
      <dgm:t>
        <a:bodyPr/>
        <a:lstStyle/>
        <a:p>
          <a:r>
            <a:rPr lang="en-US" dirty="0" smtClean="0"/>
            <a:t>Date of journey and verify it.</a:t>
          </a:r>
          <a:endParaRPr lang="en-IN" dirty="0"/>
        </a:p>
      </dgm:t>
    </dgm:pt>
    <dgm:pt modelId="{6ECD1F28-7E16-4355-BD12-D1E9BEFB2987}" cxnId="{A1AB2424-A3F8-48D7-9B1D-B4DDEE7F2094}" type="parTrans">
      <dgm:prSet/>
      <dgm:spPr/>
      <dgm:t>
        <a:bodyPr/>
        <a:lstStyle/>
        <a:p>
          <a:endParaRPr lang="en-IN"/>
        </a:p>
      </dgm:t>
    </dgm:pt>
    <dgm:pt modelId="{DA694DD6-A31E-4C1A-9E13-FE693F84DC0E}" cxnId="{A1AB2424-A3F8-48D7-9B1D-B4DDEE7F2094}" type="sibTrans">
      <dgm:prSet/>
      <dgm:spPr/>
      <dgm:t>
        <a:bodyPr/>
        <a:lstStyle/>
        <a:p>
          <a:endParaRPr lang="en-IN"/>
        </a:p>
      </dgm:t>
    </dgm:pt>
    <dgm:pt modelId="{B2191734-440B-4D6E-B721-452B42E12B84}">
      <dgm:prSet phldrT="[Text]"/>
      <dgm:spPr/>
      <dgm:t>
        <a:bodyPr/>
        <a:lstStyle/>
        <a:p>
          <a:r>
            <a:rPr lang="en-US" dirty="0" smtClean="0"/>
            <a:t>Issue ticket</a:t>
          </a:r>
          <a:endParaRPr lang="en-IN" dirty="0"/>
        </a:p>
      </dgm:t>
    </dgm:pt>
    <dgm:pt modelId="{B08B7EE8-0FF5-4CE7-9A8D-B454372CAD70}" cxnId="{B9D576D0-A9FD-428A-8C70-3D746C5F9DB5}" type="parTrans">
      <dgm:prSet/>
      <dgm:spPr/>
      <dgm:t>
        <a:bodyPr/>
        <a:lstStyle/>
        <a:p>
          <a:endParaRPr lang="en-IN"/>
        </a:p>
      </dgm:t>
    </dgm:pt>
    <dgm:pt modelId="{C037F47A-7627-4507-9D34-7E246BC45331}" cxnId="{B9D576D0-A9FD-428A-8C70-3D746C5F9DB5}" type="sibTrans">
      <dgm:prSet/>
      <dgm:spPr/>
      <dgm:t>
        <a:bodyPr/>
        <a:lstStyle/>
        <a:p>
          <a:endParaRPr lang="en-IN"/>
        </a:p>
      </dgm:t>
    </dgm:pt>
    <dgm:pt modelId="{D06ADE5B-AD55-4891-95F1-54614019BB11}" type="pres">
      <dgm:prSet presAssocID="{6C60264D-A501-4820-94AC-255FC7ED3E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B3FCE1-2643-4721-A975-D428502352DF}" type="pres">
      <dgm:prSet presAssocID="{605BC3B5-C1FB-4738-B6AB-7C4DAC48AD5E}" presName="composite" presStyleCnt="0"/>
      <dgm:spPr/>
    </dgm:pt>
    <dgm:pt modelId="{CD66D641-138D-4653-ADE8-B9843BCAFC56}" type="pres">
      <dgm:prSet presAssocID="{605BC3B5-C1FB-4738-B6AB-7C4DAC48AD5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C3CB90-F112-49D2-B2AC-8C9A2D403D8F}" type="pres">
      <dgm:prSet presAssocID="{605BC3B5-C1FB-4738-B6AB-7C4DAC48AD5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5F9C29-F258-49F4-BEA3-6DAD0884AE68}" type="pres">
      <dgm:prSet presAssocID="{E96D630B-AA87-4907-9BD9-7B3DB297F6CF}" presName="sp" presStyleCnt="0"/>
      <dgm:spPr/>
    </dgm:pt>
    <dgm:pt modelId="{F8F87040-D45A-4A5F-B969-1C3B8D3A72F1}" type="pres">
      <dgm:prSet presAssocID="{3E4C05FD-A691-4222-95E9-3D4FC251E748}" presName="composite" presStyleCnt="0"/>
      <dgm:spPr/>
    </dgm:pt>
    <dgm:pt modelId="{9D7B5061-03FF-4FD6-823D-6589ADA34329}" type="pres">
      <dgm:prSet presAssocID="{3E4C05FD-A691-4222-95E9-3D4FC251E74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4CAFB5-A7D9-4311-B381-FFA4FD9E1D65}" type="pres">
      <dgm:prSet presAssocID="{3E4C05FD-A691-4222-95E9-3D4FC251E74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54E25D-1726-4B52-8348-5EFD74DB6C72}" type="pres">
      <dgm:prSet presAssocID="{8CB608E2-0862-4347-88B9-849E634BD249}" presName="sp" presStyleCnt="0"/>
      <dgm:spPr/>
    </dgm:pt>
    <dgm:pt modelId="{D2FCF330-42D0-4AA5-91A3-E6DA7BBBF420}" type="pres">
      <dgm:prSet presAssocID="{6035BEBD-8B11-47A2-9F7C-C867F3BD6D34}" presName="composite" presStyleCnt="0"/>
      <dgm:spPr/>
    </dgm:pt>
    <dgm:pt modelId="{08B08B39-527D-41C2-AA37-5446095EF33E}" type="pres">
      <dgm:prSet presAssocID="{6035BEBD-8B11-47A2-9F7C-C867F3BD6D3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DA0418-01CD-4A54-8342-7839CD3CFCD8}" type="pres">
      <dgm:prSet presAssocID="{6035BEBD-8B11-47A2-9F7C-C867F3BD6D3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660940-6617-478C-B421-59E341A03D74}" srcId="{605BC3B5-C1FB-4738-B6AB-7C4DAC48AD5E}" destId="{EE5FF6D8-F802-4A94-AC2D-4FE88F59FF9A}" srcOrd="1" destOrd="0" parTransId="{A4F67CB2-F510-4D99-B862-1F7AF313F537}" sibTransId="{A3E88945-36BC-4934-A44B-C274F23C3A03}"/>
    <dgm:cxn modelId="{9F1733DE-E2ED-4DE9-B84F-AF81E620656E}" type="presOf" srcId="{17ADC56A-2489-486F-BD4A-F7493E93A630}" destId="{244CAFB5-A7D9-4311-B381-FFA4FD9E1D65}" srcOrd="0" destOrd="0" presId="urn:microsoft.com/office/officeart/2005/8/layout/chevron2"/>
    <dgm:cxn modelId="{3C2BE7B4-1CF6-4BF1-B4D0-0AA09DED2709}" srcId="{3E4C05FD-A691-4222-95E9-3D4FC251E748}" destId="{854D4977-7082-4669-9851-E331CF82BC48}" srcOrd="1" destOrd="0" parTransId="{DF7494E1-B936-4AEF-8192-B1EB3A55E21C}" sibTransId="{206C2D26-24FC-4D4D-B9C9-A7C8FF7C92C1}"/>
    <dgm:cxn modelId="{B9AC5EDE-A79E-4C13-ADA9-2EAD7BA05106}" srcId="{605BC3B5-C1FB-4738-B6AB-7C4DAC48AD5E}" destId="{CD400CF3-07DB-47D4-9AD2-BEBBC6F38E09}" srcOrd="0" destOrd="0" parTransId="{E3D47070-1902-4F72-83D8-3782FE5EAFC5}" sibTransId="{C6FBC66B-F6AF-4168-B6A3-6E1B8F39E42A}"/>
    <dgm:cxn modelId="{D2368C35-B5B9-40A2-B68D-C3245FEE8093}" type="presOf" srcId="{EE5FF6D8-F802-4A94-AC2D-4FE88F59FF9A}" destId="{B9C3CB90-F112-49D2-B2AC-8C9A2D403D8F}" srcOrd="0" destOrd="1" presId="urn:microsoft.com/office/officeart/2005/8/layout/chevron2"/>
    <dgm:cxn modelId="{28BD241F-C445-451A-806C-CDABD8DB0CFB}" type="presOf" srcId="{CD400CF3-07DB-47D4-9AD2-BEBBC6F38E09}" destId="{B9C3CB90-F112-49D2-B2AC-8C9A2D403D8F}" srcOrd="0" destOrd="0" presId="urn:microsoft.com/office/officeart/2005/8/layout/chevron2"/>
    <dgm:cxn modelId="{E9192B4F-4254-48BC-BDEA-A6FA088E8924}" type="presOf" srcId="{854D4977-7082-4669-9851-E331CF82BC48}" destId="{244CAFB5-A7D9-4311-B381-FFA4FD9E1D65}" srcOrd="0" destOrd="1" presId="urn:microsoft.com/office/officeart/2005/8/layout/chevron2"/>
    <dgm:cxn modelId="{BFABA84A-E10B-41E6-BCEC-89260BB0719E}" type="presOf" srcId="{3E4C05FD-A691-4222-95E9-3D4FC251E748}" destId="{9D7B5061-03FF-4FD6-823D-6589ADA34329}" srcOrd="0" destOrd="0" presId="urn:microsoft.com/office/officeart/2005/8/layout/chevron2"/>
    <dgm:cxn modelId="{8623A9E3-2D24-41C8-A436-1B3AD0117E03}" srcId="{6C60264D-A501-4820-94AC-255FC7ED3EAB}" destId="{3E4C05FD-A691-4222-95E9-3D4FC251E748}" srcOrd="1" destOrd="0" parTransId="{744EADC6-EE71-4303-8DD9-57B9D431CBD8}" sibTransId="{8CB608E2-0862-4347-88B9-849E634BD249}"/>
    <dgm:cxn modelId="{62FC06FB-1D22-4AE7-AD5D-8CE2E67D0241}" srcId="{6C60264D-A501-4820-94AC-255FC7ED3EAB}" destId="{6035BEBD-8B11-47A2-9F7C-C867F3BD6D34}" srcOrd="2" destOrd="0" parTransId="{817F560D-2D16-4F19-A98E-ABC59E67A790}" sibTransId="{B4F096A2-27F3-46E5-B5AA-71928D0EF9F8}"/>
    <dgm:cxn modelId="{A7A0AF3C-2676-457D-90AE-F99966B8FD61}" srcId="{6C60264D-A501-4820-94AC-255FC7ED3EAB}" destId="{605BC3B5-C1FB-4738-B6AB-7C4DAC48AD5E}" srcOrd="0" destOrd="0" parTransId="{325FBA2B-6E59-4FF4-92B1-E546BA5498C2}" sibTransId="{E96D630B-AA87-4907-9BD9-7B3DB297F6CF}"/>
    <dgm:cxn modelId="{B9D576D0-A9FD-428A-8C70-3D746C5F9DB5}" srcId="{6035BEBD-8B11-47A2-9F7C-C867F3BD6D34}" destId="{B2191734-440B-4D6E-B721-452B42E12B84}" srcOrd="1" destOrd="0" parTransId="{B08B7EE8-0FF5-4CE7-9A8D-B454372CAD70}" sibTransId="{C037F47A-7627-4507-9D34-7E246BC45331}"/>
    <dgm:cxn modelId="{A1AB2424-A3F8-48D7-9B1D-B4DDEE7F2094}" srcId="{6035BEBD-8B11-47A2-9F7C-C867F3BD6D34}" destId="{782E003B-2C7D-4952-8E53-5FDADFDD9AA8}" srcOrd="0" destOrd="0" parTransId="{6ECD1F28-7E16-4355-BD12-D1E9BEFB2987}" sibTransId="{DA694DD6-A31E-4C1A-9E13-FE693F84DC0E}"/>
    <dgm:cxn modelId="{9D35BF14-8DAA-44BF-9B20-D21E608C2507}" type="presOf" srcId="{782E003B-2C7D-4952-8E53-5FDADFDD9AA8}" destId="{92DA0418-01CD-4A54-8342-7839CD3CFCD8}" srcOrd="0" destOrd="0" presId="urn:microsoft.com/office/officeart/2005/8/layout/chevron2"/>
    <dgm:cxn modelId="{C6CC1731-FF32-4142-B0A5-53A92FACBC92}" type="presOf" srcId="{605BC3B5-C1FB-4738-B6AB-7C4DAC48AD5E}" destId="{CD66D641-138D-4653-ADE8-B9843BCAFC56}" srcOrd="0" destOrd="0" presId="urn:microsoft.com/office/officeart/2005/8/layout/chevron2"/>
    <dgm:cxn modelId="{63B25AA1-5984-46F3-8ECF-FE0B43AEA50E}" type="presOf" srcId="{6C60264D-A501-4820-94AC-255FC7ED3EAB}" destId="{D06ADE5B-AD55-4891-95F1-54614019BB11}" srcOrd="0" destOrd="0" presId="urn:microsoft.com/office/officeart/2005/8/layout/chevron2"/>
    <dgm:cxn modelId="{96B6017C-9C72-47DA-89AF-F53DA4A2B333}" srcId="{3E4C05FD-A691-4222-95E9-3D4FC251E748}" destId="{17ADC56A-2489-486F-BD4A-F7493E93A630}" srcOrd="0" destOrd="0" parTransId="{D25329B1-C4E2-45B3-85F0-BFF0E1A79AC0}" sibTransId="{74D7E643-BAA0-40B4-A094-FDD77C1611E1}"/>
    <dgm:cxn modelId="{B7DD13E9-E113-4E10-8D80-CA53D0606B13}" type="presOf" srcId="{6035BEBD-8B11-47A2-9F7C-C867F3BD6D34}" destId="{08B08B39-527D-41C2-AA37-5446095EF33E}" srcOrd="0" destOrd="0" presId="urn:microsoft.com/office/officeart/2005/8/layout/chevron2"/>
    <dgm:cxn modelId="{25916863-D7D6-46F8-9E05-18C99069E1FB}" type="presOf" srcId="{B2191734-440B-4D6E-B721-452B42E12B84}" destId="{92DA0418-01CD-4A54-8342-7839CD3CFCD8}" srcOrd="0" destOrd="1" presId="urn:microsoft.com/office/officeart/2005/8/layout/chevron2"/>
    <dgm:cxn modelId="{A9EE9BB8-8F44-4DC0-91AF-78099B7D8B35}" type="presParOf" srcId="{D06ADE5B-AD55-4891-95F1-54614019BB11}" destId="{7CB3FCE1-2643-4721-A975-D428502352DF}" srcOrd="0" destOrd="0" presId="urn:microsoft.com/office/officeart/2005/8/layout/chevron2"/>
    <dgm:cxn modelId="{DEE883F8-D1A3-492D-9831-1B7A2157D53B}" type="presParOf" srcId="{7CB3FCE1-2643-4721-A975-D428502352DF}" destId="{CD66D641-138D-4653-ADE8-B9843BCAFC56}" srcOrd="0" destOrd="0" presId="urn:microsoft.com/office/officeart/2005/8/layout/chevron2"/>
    <dgm:cxn modelId="{FF9E3F8F-A02D-4E22-93E9-ADB80A1D710C}" type="presParOf" srcId="{7CB3FCE1-2643-4721-A975-D428502352DF}" destId="{B9C3CB90-F112-49D2-B2AC-8C9A2D403D8F}" srcOrd="1" destOrd="0" presId="urn:microsoft.com/office/officeart/2005/8/layout/chevron2"/>
    <dgm:cxn modelId="{8AF0F1D6-31FD-4EF2-9F02-AFB58663FCBA}" type="presParOf" srcId="{D06ADE5B-AD55-4891-95F1-54614019BB11}" destId="{AC5F9C29-F258-49F4-BEA3-6DAD0884AE68}" srcOrd="1" destOrd="0" presId="urn:microsoft.com/office/officeart/2005/8/layout/chevron2"/>
    <dgm:cxn modelId="{D4221F61-767B-475E-9C6D-6511F6C02D0E}" type="presParOf" srcId="{D06ADE5B-AD55-4891-95F1-54614019BB11}" destId="{F8F87040-D45A-4A5F-B969-1C3B8D3A72F1}" srcOrd="2" destOrd="0" presId="urn:microsoft.com/office/officeart/2005/8/layout/chevron2"/>
    <dgm:cxn modelId="{2F2E646B-6ABB-4B20-AC4B-4E7755D8AC61}" type="presParOf" srcId="{F8F87040-D45A-4A5F-B969-1C3B8D3A72F1}" destId="{9D7B5061-03FF-4FD6-823D-6589ADA34329}" srcOrd="0" destOrd="0" presId="urn:microsoft.com/office/officeart/2005/8/layout/chevron2"/>
    <dgm:cxn modelId="{A0889972-BDD8-4D2C-A424-66EF92602380}" type="presParOf" srcId="{F8F87040-D45A-4A5F-B969-1C3B8D3A72F1}" destId="{244CAFB5-A7D9-4311-B381-FFA4FD9E1D65}" srcOrd="1" destOrd="0" presId="urn:microsoft.com/office/officeart/2005/8/layout/chevron2"/>
    <dgm:cxn modelId="{53F6FBB7-FED6-4C87-BEEA-6DFA43DC4AF0}" type="presParOf" srcId="{D06ADE5B-AD55-4891-95F1-54614019BB11}" destId="{3854E25D-1726-4B52-8348-5EFD74DB6C72}" srcOrd="3" destOrd="0" presId="urn:microsoft.com/office/officeart/2005/8/layout/chevron2"/>
    <dgm:cxn modelId="{989D03B3-3CC1-4589-8E0C-9992C1E5992E}" type="presParOf" srcId="{D06ADE5B-AD55-4891-95F1-54614019BB11}" destId="{D2FCF330-42D0-4AA5-91A3-E6DA7BBBF420}" srcOrd="4" destOrd="0" presId="urn:microsoft.com/office/officeart/2005/8/layout/chevron2"/>
    <dgm:cxn modelId="{10E560DF-9954-4CE6-84A0-723E7D5B457B}" type="presParOf" srcId="{D2FCF330-42D0-4AA5-91A3-E6DA7BBBF420}" destId="{08B08B39-527D-41C2-AA37-5446095EF33E}" srcOrd="0" destOrd="0" presId="urn:microsoft.com/office/officeart/2005/8/layout/chevron2"/>
    <dgm:cxn modelId="{09D0CE3F-BC4C-4CE0-8A16-132BB1BFF300}" type="presParOf" srcId="{D2FCF330-42D0-4AA5-91A3-E6DA7BBBF420}" destId="{92DA0418-01CD-4A54-8342-7839CD3CFC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6302F-6D5D-4ECF-AA9E-50B2C7F84E0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AFC82B-F989-4545-A6C3-D27076E4A2E2}">
      <dgm:prSet phldrT="[Text]"/>
      <dgm:spPr/>
      <dgm:t>
        <a:bodyPr/>
        <a:lstStyle/>
        <a:p>
          <a:r>
            <a:rPr lang="en-US" dirty="0" smtClean="0"/>
            <a:t>Read ticket no.</a:t>
          </a:r>
          <a:endParaRPr lang="en-IN" dirty="0"/>
        </a:p>
      </dgm:t>
    </dgm:pt>
    <dgm:pt modelId="{25CA7BE5-3F99-40D3-89AF-3DCDFAD91146}" cxnId="{5135AE0D-EA08-4B5D-A214-5218031785D6}" type="parTrans">
      <dgm:prSet/>
      <dgm:spPr/>
    </dgm:pt>
    <dgm:pt modelId="{1B4E8C18-1A1E-4770-B0D0-3611ECFBE34E}" cxnId="{5135AE0D-EA08-4B5D-A214-5218031785D6}" type="sibTrans">
      <dgm:prSet/>
      <dgm:spPr/>
      <dgm:t>
        <a:bodyPr/>
        <a:lstStyle/>
        <a:p>
          <a:endParaRPr lang="en-IN" dirty="0"/>
        </a:p>
      </dgm:t>
    </dgm:pt>
    <dgm:pt modelId="{6CC30684-AEA3-4FA0-A4F4-F10548F3B864}">
      <dgm:prSet phldrT="[Text]"/>
      <dgm:spPr/>
      <dgm:t>
        <a:bodyPr/>
        <a:lstStyle/>
        <a:p>
          <a:r>
            <a:rPr lang="en-US" dirty="0" smtClean="0"/>
            <a:t>If present</a:t>
          </a:r>
        </a:p>
        <a:p>
          <a:r>
            <a:rPr lang="en-US" dirty="0" smtClean="0"/>
            <a:t>Then</a:t>
          </a:r>
        </a:p>
        <a:p>
          <a:r>
            <a:rPr lang="en-US" dirty="0" smtClean="0"/>
            <a:t>Remove  otherwise</a:t>
          </a:r>
        </a:p>
        <a:p>
          <a:r>
            <a:rPr lang="en-US" dirty="0" smtClean="0"/>
            <a:t>Display invalid</a:t>
          </a:r>
          <a:endParaRPr lang="en-IN" dirty="0"/>
        </a:p>
      </dgm:t>
    </dgm:pt>
    <dgm:pt modelId="{9A347ED7-169E-4A1E-8E78-DF28FAF5385C}" cxnId="{2E74EA88-1988-47F1-81FC-3EEC47042723}" type="parTrans">
      <dgm:prSet/>
      <dgm:spPr/>
    </dgm:pt>
    <dgm:pt modelId="{B6A247EB-E377-45C7-AD45-07BE18840C74}" cxnId="{2E74EA88-1988-47F1-81FC-3EEC47042723}" type="sibTrans">
      <dgm:prSet/>
      <dgm:spPr/>
      <dgm:t>
        <a:bodyPr/>
        <a:lstStyle/>
        <a:p>
          <a:endParaRPr lang="en-IN" dirty="0"/>
        </a:p>
      </dgm:t>
    </dgm:pt>
    <dgm:pt modelId="{CBBDB842-5F54-40AF-84DA-378BE9DBF37E}">
      <dgm:prSet phldrT="[Text]"/>
      <dgm:spPr/>
      <dgm:t>
        <a:bodyPr/>
        <a:lstStyle/>
        <a:p>
          <a:r>
            <a:rPr lang="en-US" dirty="0" smtClean="0"/>
            <a:t>Confirm to passenger </a:t>
          </a:r>
        </a:p>
        <a:p>
          <a:r>
            <a:rPr lang="en-US" dirty="0" smtClean="0"/>
            <a:t>Ticket cancelled</a:t>
          </a:r>
          <a:endParaRPr lang="en-IN" dirty="0"/>
        </a:p>
      </dgm:t>
    </dgm:pt>
    <dgm:pt modelId="{650377B4-0122-4498-9BD8-F8384008D009}" cxnId="{63D0E9C0-ADBD-41CA-A026-2366C67F7EA9}" type="parTrans">
      <dgm:prSet/>
      <dgm:spPr/>
    </dgm:pt>
    <dgm:pt modelId="{6E99C7C5-8FD8-4DD7-8BCC-794DADC1049A}" cxnId="{63D0E9C0-ADBD-41CA-A026-2366C67F7EA9}" type="sibTrans">
      <dgm:prSet/>
      <dgm:spPr/>
    </dgm:pt>
    <dgm:pt modelId="{0E00B4B6-C405-4A05-81A5-192420C0BD97}" type="pres">
      <dgm:prSet presAssocID="{A976302F-6D5D-4ECF-AA9E-50B2C7F84E04}" presName="Name0" presStyleCnt="0">
        <dgm:presLayoutVars>
          <dgm:dir/>
          <dgm:resizeHandles val="exact"/>
        </dgm:presLayoutVars>
      </dgm:prSet>
      <dgm:spPr/>
    </dgm:pt>
    <dgm:pt modelId="{4F298845-5E89-48CE-AA8D-724B91C06E73}" type="pres">
      <dgm:prSet presAssocID="{85AFC82B-F989-4545-A6C3-D27076E4A2E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BB7BE8-DFF7-4E22-9119-1ED12EAAE99A}" type="pres">
      <dgm:prSet presAssocID="{1B4E8C18-1A1E-4770-B0D0-3611ECFBE34E}" presName="sibTrans" presStyleLbl="sibTrans2D1" presStyleIdx="0" presStyleCnt="2"/>
      <dgm:spPr/>
      <dgm:t>
        <a:bodyPr/>
        <a:lstStyle/>
        <a:p>
          <a:endParaRPr lang="en-IN"/>
        </a:p>
      </dgm:t>
    </dgm:pt>
    <dgm:pt modelId="{AF0AD632-7C7F-4732-A8B8-EC06668DCDBB}" type="pres">
      <dgm:prSet presAssocID="{1B4E8C18-1A1E-4770-B0D0-3611ECFBE34E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CBACC9B-6C0C-4C46-AE6F-F977F57B4CCA}" type="pres">
      <dgm:prSet presAssocID="{6CC30684-AEA3-4FA0-A4F4-F10548F3B8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285045-61D3-4DF8-9D38-AD8D4564DA6D}" type="pres">
      <dgm:prSet presAssocID="{B6A247EB-E377-45C7-AD45-07BE18840C74}" presName="sibTrans" presStyleLbl="sibTrans2D1" presStyleIdx="1" presStyleCnt="2"/>
      <dgm:spPr/>
      <dgm:t>
        <a:bodyPr/>
        <a:lstStyle/>
        <a:p>
          <a:endParaRPr lang="en-IN"/>
        </a:p>
      </dgm:t>
    </dgm:pt>
    <dgm:pt modelId="{1B758137-A61F-4B81-9237-9273EBFAFA2A}" type="pres">
      <dgm:prSet presAssocID="{B6A247EB-E377-45C7-AD45-07BE18840C74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6688193C-B027-4522-AFFC-8912DB587AE3}" type="pres">
      <dgm:prSet presAssocID="{CBBDB842-5F54-40AF-84DA-378BE9DBF37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E2A7E7E-096B-4B99-8F9B-04408EC35570}" type="presOf" srcId="{6CC30684-AEA3-4FA0-A4F4-F10548F3B864}" destId="{ECBACC9B-6C0C-4C46-AE6F-F977F57B4CCA}" srcOrd="0" destOrd="0" presId="urn:microsoft.com/office/officeart/2005/8/layout/process1"/>
    <dgm:cxn modelId="{5135AE0D-EA08-4B5D-A214-5218031785D6}" srcId="{A976302F-6D5D-4ECF-AA9E-50B2C7F84E04}" destId="{85AFC82B-F989-4545-A6C3-D27076E4A2E2}" srcOrd="0" destOrd="0" parTransId="{25CA7BE5-3F99-40D3-89AF-3DCDFAD91146}" sibTransId="{1B4E8C18-1A1E-4770-B0D0-3611ECFBE34E}"/>
    <dgm:cxn modelId="{DD1981A2-3D9F-4B8E-AFB7-3C81C5AE9FA3}" type="presOf" srcId="{1B4E8C18-1A1E-4770-B0D0-3611ECFBE34E}" destId="{1ABB7BE8-DFF7-4E22-9119-1ED12EAAE99A}" srcOrd="0" destOrd="0" presId="urn:microsoft.com/office/officeart/2005/8/layout/process1"/>
    <dgm:cxn modelId="{7ABFA5F7-C5D5-47ED-98AD-6D5A6092B49A}" type="presOf" srcId="{B6A247EB-E377-45C7-AD45-07BE18840C74}" destId="{3F285045-61D3-4DF8-9D38-AD8D4564DA6D}" srcOrd="0" destOrd="0" presId="urn:microsoft.com/office/officeart/2005/8/layout/process1"/>
    <dgm:cxn modelId="{24EC9297-6EBF-4E21-9486-908C017219A8}" type="presOf" srcId="{85AFC82B-F989-4545-A6C3-D27076E4A2E2}" destId="{4F298845-5E89-48CE-AA8D-724B91C06E73}" srcOrd="0" destOrd="0" presId="urn:microsoft.com/office/officeart/2005/8/layout/process1"/>
    <dgm:cxn modelId="{0340ED6E-3B72-43C8-A7CF-94700131285E}" type="presOf" srcId="{1B4E8C18-1A1E-4770-B0D0-3611ECFBE34E}" destId="{AF0AD632-7C7F-4732-A8B8-EC06668DCDBB}" srcOrd="1" destOrd="0" presId="urn:microsoft.com/office/officeart/2005/8/layout/process1"/>
    <dgm:cxn modelId="{63D0E9C0-ADBD-41CA-A026-2366C67F7EA9}" srcId="{A976302F-6D5D-4ECF-AA9E-50B2C7F84E04}" destId="{CBBDB842-5F54-40AF-84DA-378BE9DBF37E}" srcOrd="2" destOrd="0" parTransId="{650377B4-0122-4498-9BD8-F8384008D009}" sibTransId="{6E99C7C5-8FD8-4DD7-8BCC-794DADC1049A}"/>
    <dgm:cxn modelId="{AF55DE3F-DA9B-4355-8B1A-63A01B82B168}" type="presOf" srcId="{B6A247EB-E377-45C7-AD45-07BE18840C74}" destId="{1B758137-A61F-4B81-9237-9273EBFAFA2A}" srcOrd="1" destOrd="0" presId="urn:microsoft.com/office/officeart/2005/8/layout/process1"/>
    <dgm:cxn modelId="{E214E67F-43DB-48D1-8FDF-8853ECBA7AFB}" type="presOf" srcId="{A976302F-6D5D-4ECF-AA9E-50B2C7F84E04}" destId="{0E00B4B6-C405-4A05-81A5-192420C0BD97}" srcOrd="0" destOrd="0" presId="urn:microsoft.com/office/officeart/2005/8/layout/process1"/>
    <dgm:cxn modelId="{2E74EA88-1988-47F1-81FC-3EEC47042723}" srcId="{A976302F-6D5D-4ECF-AA9E-50B2C7F84E04}" destId="{6CC30684-AEA3-4FA0-A4F4-F10548F3B864}" srcOrd="1" destOrd="0" parTransId="{9A347ED7-169E-4A1E-8E78-DF28FAF5385C}" sibTransId="{B6A247EB-E377-45C7-AD45-07BE18840C74}"/>
    <dgm:cxn modelId="{2E8AFE28-91D1-49D8-948B-2E41C5968DF4}" type="presOf" srcId="{CBBDB842-5F54-40AF-84DA-378BE9DBF37E}" destId="{6688193C-B027-4522-AFFC-8912DB587AE3}" srcOrd="0" destOrd="0" presId="urn:microsoft.com/office/officeart/2005/8/layout/process1"/>
    <dgm:cxn modelId="{BFA508F4-C66D-49CF-BF33-F4180CC47F6A}" type="presParOf" srcId="{0E00B4B6-C405-4A05-81A5-192420C0BD97}" destId="{4F298845-5E89-48CE-AA8D-724B91C06E73}" srcOrd="0" destOrd="0" presId="urn:microsoft.com/office/officeart/2005/8/layout/process1"/>
    <dgm:cxn modelId="{890AC90C-5D71-41EA-AB1B-A5850962B178}" type="presParOf" srcId="{0E00B4B6-C405-4A05-81A5-192420C0BD97}" destId="{1ABB7BE8-DFF7-4E22-9119-1ED12EAAE99A}" srcOrd="1" destOrd="0" presId="urn:microsoft.com/office/officeart/2005/8/layout/process1"/>
    <dgm:cxn modelId="{0467046B-39C6-4536-9CC0-83A9922AE146}" type="presParOf" srcId="{1ABB7BE8-DFF7-4E22-9119-1ED12EAAE99A}" destId="{AF0AD632-7C7F-4732-A8B8-EC06668DCDBB}" srcOrd="0" destOrd="0" presId="urn:microsoft.com/office/officeart/2005/8/layout/process1"/>
    <dgm:cxn modelId="{3009BEF6-E0E4-4DA7-B19D-D6E1866B8709}" type="presParOf" srcId="{0E00B4B6-C405-4A05-81A5-192420C0BD97}" destId="{ECBACC9B-6C0C-4C46-AE6F-F977F57B4CCA}" srcOrd="2" destOrd="0" presId="urn:microsoft.com/office/officeart/2005/8/layout/process1"/>
    <dgm:cxn modelId="{04B0A987-9A51-4209-8028-6FE5A6F60274}" type="presParOf" srcId="{0E00B4B6-C405-4A05-81A5-192420C0BD97}" destId="{3F285045-61D3-4DF8-9D38-AD8D4564DA6D}" srcOrd="3" destOrd="0" presId="urn:microsoft.com/office/officeart/2005/8/layout/process1"/>
    <dgm:cxn modelId="{34E30A88-40D4-4D28-B7EF-DB232090216E}" type="presParOf" srcId="{3F285045-61D3-4DF8-9D38-AD8D4564DA6D}" destId="{1B758137-A61F-4B81-9237-9273EBFAFA2A}" srcOrd="0" destOrd="0" presId="urn:microsoft.com/office/officeart/2005/8/layout/process1"/>
    <dgm:cxn modelId="{0ECC8593-CE26-4DA3-B639-D0322A68A2B9}" type="presParOf" srcId="{0E00B4B6-C405-4A05-81A5-192420C0BD97}" destId="{6688193C-B027-4522-AFFC-8912DB587A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89F420-613A-4C78-8FA0-8CC207F135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0CFD444-216A-4D2F-AC90-AE27AD82320C}">
      <dgm:prSet phldrT="[Text]"/>
      <dgm:spPr/>
      <dgm:t>
        <a:bodyPr/>
        <a:lstStyle/>
        <a:p>
          <a:r>
            <a:rPr lang="en-US" dirty="0" smtClean="0"/>
            <a:t>Read the boarding place and destination</a:t>
          </a:r>
          <a:endParaRPr lang="en-IN" dirty="0"/>
        </a:p>
      </dgm:t>
    </dgm:pt>
    <dgm:pt modelId="{DA8B9910-3239-4A43-A184-D5BEA49A73F8}" cxnId="{451D951E-4119-42B7-ACC1-3171A7544289}" type="parTrans">
      <dgm:prSet/>
      <dgm:spPr/>
    </dgm:pt>
    <dgm:pt modelId="{4A097738-2EA0-4DB1-A96E-1C2B29B4427C}" cxnId="{451D951E-4119-42B7-ACC1-3171A7544289}" type="sibTrans">
      <dgm:prSet/>
      <dgm:spPr/>
      <dgm:t>
        <a:bodyPr/>
        <a:lstStyle/>
        <a:p>
          <a:endParaRPr lang="en-IN" dirty="0"/>
        </a:p>
      </dgm:t>
    </dgm:pt>
    <dgm:pt modelId="{A4B7E97A-7B42-42DC-AA59-E5C7A9C4D2DC}">
      <dgm:prSet phldrT="[Text]"/>
      <dgm:spPr/>
      <dgm:t>
        <a:bodyPr/>
        <a:lstStyle/>
        <a:p>
          <a:r>
            <a:rPr lang="en-US" dirty="0" smtClean="0"/>
            <a:t>Check if valid or not</a:t>
          </a:r>
          <a:endParaRPr lang="en-IN" dirty="0"/>
        </a:p>
      </dgm:t>
    </dgm:pt>
    <dgm:pt modelId="{C214583D-D213-4826-BC9E-67AA40133523}" cxnId="{35CBA123-D57A-4917-B39D-151668514577}" type="parTrans">
      <dgm:prSet/>
      <dgm:spPr/>
    </dgm:pt>
    <dgm:pt modelId="{CD4B8366-2AED-4316-B154-4D6D547DBF1D}" cxnId="{35CBA123-D57A-4917-B39D-151668514577}" type="sibTrans">
      <dgm:prSet/>
      <dgm:spPr/>
      <dgm:t>
        <a:bodyPr/>
        <a:lstStyle/>
        <a:p>
          <a:endParaRPr lang="en-IN" dirty="0"/>
        </a:p>
      </dgm:t>
    </dgm:pt>
    <dgm:pt modelId="{E8FF287E-BDEF-4CE0-A411-13A285CA26BD}">
      <dgm:prSet phldrT="[Text]"/>
      <dgm:spPr/>
      <dgm:t>
        <a:bodyPr/>
        <a:lstStyle/>
        <a:p>
          <a:r>
            <a:rPr lang="en-US" dirty="0" smtClean="0"/>
            <a:t>Display appropriate train no. and train name</a:t>
          </a:r>
          <a:endParaRPr lang="en-IN" dirty="0"/>
        </a:p>
      </dgm:t>
    </dgm:pt>
    <dgm:pt modelId="{5900B3A4-6961-4587-82EA-2432BBB8AD88}" cxnId="{C00AC53E-3FA5-40ED-8293-446EB3810F58}" type="parTrans">
      <dgm:prSet/>
      <dgm:spPr/>
    </dgm:pt>
    <dgm:pt modelId="{93C38103-631B-46D5-95C3-BAC787BDE918}" cxnId="{C00AC53E-3FA5-40ED-8293-446EB3810F58}" type="sibTrans">
      <dgm:prSet/>
      <dgm:spPr/>
    </dgm:pt>
    <dgm:pt modelId="{DBEA5D82-D91C-4E76-9DCD-B5C88FF3A1CE}" type="pres">
      <dgm:prSet presAssocID="{1289F420-613A-4C78-8FA0-8CC207F135FA}" presName="Name0" presStyleCnt="0">
        <dgm:presLayoutVars>
          <dgm:dir/>
          <dgm:resizeHandles val="exact"/>
        </dgm:presLayoutVars>
      </dgm:prSet>
      <dgm:spPr/>
    </dgm:pt>
    <dgm:pt modelId="{F4633A79-12F1-411B-B053-13FB862DEDA1}" type="pres">
      <dgm:prSet presAssocID="{70CFD444-216A-4D2F-AC90-AE27AD8232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C49FF7-89C2-46D0-A163-BF486FCF9C02}" type="pres">
      <dgm:prSet presAssocID="{4A097738-2EA0-4DB1-A96E-1C2B29B4427C}" presName="sibTrans" presStyleLbl="sibTrans2D1" presStyleIdx="0" presStyleCnt="2"/>
      <dgm:spPr/>
      <dgm:t>
        <a:bodyPr/>
        <a:lstStyle/>
        <a:p>
          <a:endParaRPr lang="en-IN"/>
        </a:p>
      </dgm:t>
    </dgm:pt>
    <dgm:pt modelId="{264768B5-4427-47FB-81BB-26BFB13943B8}" type="pres">
      <dgm:prSet presAssocID="{4A097738-2EA0-4DB1-A96E-1C2B29B4427C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25CB1A25-1095-4347-9C33-17700B1F1EE1}" type="pres">
      <dgm:prSet presAssocID="{A4B7E97A-7B42-42DC-AA59-E5C7A9C4D2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AF3E5F-F851-4349-87AC-D440D8E0ABAD}" type="pres">
      <dgm:prSet presAssocID="{CD4B8366-2AED-4316-B154-4D6D547DBF1D}" presName="sibTrans" presStyleLbl="sibTrans2D1" presStyleIdx="1" presStyleCnt="2"/>
      <dgm:spPr/>
      <dgm:t>
        <a:bodyPr/>
        <a:lstStyle/>
        <a:p>
          <a:endParaRPr lang="en-IN"/>
        </a:p>
      </dgm:t>
    </dgm:pt>
    <dgm:pt modelId="{4A9E74CC-D560-4700-8747-F8010F501912}" type="pres">
      <dgm:prSet presAssocID="{CD4B8366-2AED-4316-B154-4D6D547DBF1D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7824C3DA-77BB-4FDB-A96C-11CDFDC283CF}" type="pres">
      <dgm:prSet presAssocID="{E8FF287E-BDEF-4CE0-A411-13A285CA26B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1D951E-4119-42B7-ACC1-3171A7544289}" srcId="{1289F420-613A-4C78-8FA0-8CC207F135FA}" destId="{70CFD444-216A-4D2F-AC90-AE27AD82320C}" srcOrd="0" destOrd="0" parTransId="{DA8B9910-3239-4A43-A184-D5BEA49A73F8}" sibTransId="{4A097738-2EA0-4DB1-A96E-1C2B29B4427C}"/>
    <dgm:cxn modelId="{4256AF76-640A-4DDA-82EB-566B49A962FB}" type="presOf" srcId="{4A097738-2EA0-4DB1-A96E-1C2B29B4427C}" destId="{264768B5-4427-47FB-81BB-26BFB13943B8}" srcOrd="1" destOrd="0" presId="urn:microsoft.com/office/officeart/2005/8/layout/process1"/>
    <dgm:cxn modelId="{35CBA123-D57A-4917-B39D-151668514577}" srcId="{1289F420-613A-4C78-8FA0-8CC207F135FA}" destId="{A4B7E97A-7B42-42DC-AA59-E5C7A9C4D2DC}" srcOrd="1" destOrd="0" parTransId="{C214583D-D213-4826-BC9E-67AA40133523}" sibTransId="{CD4B8366-2AED-4316-B154-4D6D547DBF1D}"/>
    <dgm:cxn modelId="{5B1EF583-A88A-42E7-9E30-6295FC4EA25E}" type="presOf" srcId="{CD4B8366-2AED-4316-B154-4D6D547DBF1D}" destId="{94AF3E5F-F851-4349-87AC-D440D8E0ABAD}" srcOrd="0" destOrd="0" presId="urn:microsoft.com/office/officeart/2005/8/layout/process1"/>
    <dgm:cxn modelId="{313EE417-CF97-4EC4-AD1A-9E25E257B9B1}" type="presOf" srcId="{CD4B8366-2AED-4316-B154-4D6D547DBF1D}" destId="{4A9E74CC-D560-4700-8747-F8010F501912}" srcOrd="1" destOrd="0" presId="urn:microsoft.com/office/officeart/2005/8/layout/process1"/>
    <dgm:cxn modelId="{0DA6AA1B-EC5E-4ABF-98B1-CA7EABDA1865}" type="presOf" srcId="{A4B7E97A-7B42-42DC-AA59-E5C7A9C4D2DC}" destId="{25CB1A25-1095-4347-9C33-17700B1F1EE1}" srcOrd="0" destOrd="0" presId="urn:microsoft.com/office/officeart/2005/8/layout/process1"/>
    <dgm:cxn modelId="{A0667FD6-DB62-4724-8BC7-36905093D66A}" type="presOf" srcId="{1289F420-613A-4C78-8FA0-8CC207F135FA}" destId="{DBEA5D82-D91C-4E76-9DCD-B5C88FF3A1CE}" srcOrd="0" destOrd="0" presId="urn:microsoft.com/office/officeart/2005/8/layout/process1"/>
    <dgm:cxn modelId="{FA5D0600-6251-411C-A355-68F311CDC518}" type="presOf" srcId="{E8FF287E-BDEF-4CE0-A411-13A285CA26BD}" destId="{7824C3DA-77BB-4FDB-A96C-11CDFDC283CF}" srcOrd="0" destOrd="0" presId="urn:microsoft.com/office/officeart/2005/8/layout/process1"/>
    <dgm:cxn modelId="{C00AC53E-3FA5-40ED-8293-446EB3810F58}" srcId="{1289F420-613A-4C78-8FA0-8CC207F135FA}" destId="{E8FF287E-BDEF-4CE0-A411-13A285CA26BD}" srcOrd="2" destOrd="0" parTransId="{5900B3A4-6961-4587-82EA-2432BBB8AD88}" sibTransId="{93C38103-631B-46D5-95C3-BAC787BDE918}"/>
    <dgm:cxn modelId="{C84A26E6-B801-4425-BB08-CF940AD5E550}" type="presOf" srcId="{4A097738-2EA0-4DB1-A96E-1C2B29B4427C}" destId="{00C49FF7-89C2-46D0-A163-BF486FCF9C02}" srcOrd="0" destOrd="0" presId="urn:microsoft.com/office/officeart/2005/8/layout/process1"/>
    <dgm:cxn modelId="{B52501B0-5DA1-4A54-AF8A-5FE7DEDAD599}" type="presOf" srcId="{70CFD444-216A-4D2F-AC90-AE27AD82320C}" destId="{F4633A79-12F1-411B-B053-13FB862DEDA1}" srcOrd="0" destOrd="0" presId="urn:microsoft.com/office/officeart/2005/8/layout/process1"/>
    <dgm:cxn modelId="{5B9472D1-A1A4-4AAC-B06F-0232C693551F}" type="presParOf" srcId="{DBEA5D82-D91C-4E76-9DCD-B5C88FF3A1CE}" destId="{F4633A79-12F1-411B-B053-13FB862DEDA1}" srcOrd="0" destOrd="0" presId="urn:microsoft.com/office/officeart/2005/8/layout/process1"/>
    <dgm:cxn modelId="{3EBF0A4C-5ABB-43FD-85E0-FA73A837C751}" type="presParOf" srcId="{DBEA5D82-D91C-4E76-9DCD-B5C88FF3A1CE}" destId="{00C49FF7-89C2-46D0-A163-BF486FCF9C02}" srcOrd="1" destOrd="0" presId="urn:microsoft.com/office/officeart/2005/8/layout/process1"/>
    <dgm:cxn modelId="{ABC4CA61-6577-4CCE-962B-2ACE9B25516E}" type="presParOf" srcId="{00C49FF7-89C2-46D0-A163-BF486FCF9C02}" destId="{264768B5-4427-47FB-81BB-26BFB13943B8}" srcOrd="0" destOrd="0" presId="urn:microsoft.com/office/officeart/2005/8/layout/process1"/>
    <dgm:cxn modelId="{EC38C100-AC6A-47AA-940B-0C61885E291D}" type="presParOf" srcId="{DBEA5D82-D91C-4E76-9DCD-B5C88FF3A1CE}" destId="{25CB1A25-1095-4347-9C33-17700B1F1EE1}" srcOrd="2" destOrd="0" presId="urn:microsoft.com/office/officeart/2005/8/layout/process1"/>
    <dgm:cxn modelId="{0A067C47-026C-45BD-8793-9B64EE69F940}" type="presParOf" srcId="{DBEA5D82-D91C-4E76-9DCD-B5C88FF3A1CE}" destId="{94AF3E5F-F851-4349-87AC-D440D8E0ABAD}" srcOrd="3" destOrd="0" presId="urn:microsoft.com/office/officeart/2005/8/layout/process1"/>
    <dgm:cxn modelId="{226647EB-D1E0-4933-8035-9BFDE5801ED8}" type="presParOf" srcId="{94AF3E5F-F851-4349-87AC-D440D8E0ABAD}" destId="{4A9E74CC-D560-4700-8747-F8010F501912}" srcOrd="0" destOrd="0" presId="urn:microsoft.com/office/officeart/2005/8/layout/process1"/>
    <dgm:cxn modelId="{A5DC7BFB-D5DE-415D-8ADC-B1EE1DFF7AF0}" type="presParOf" srcId="{DBEA5D82-D91C-4E76-9DCD-B5C88FF3A1CE}" destId="{7824C3DA-77BB-4FDB-A96C-11CDFDC283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DAE8803D-712C-4844-8A27-9F194BE09F0C}">
      <dsp:nvSpPr>
        <dsp:cNvPr id="5" name="Freeform 4"/>
        <dsp:cNvSpPr/>
      </dsp:nvSpPr>
      <dsp:spPr bwMode="white">
        <a:xfrm>
          <a:off x="888726" y="2076349"/>
          <a:ext cx="3226074" cy="373265"/>
        </a:xfrm>
        <a:custGeom>
          <a:avLst/>
          <a:gdLst/>
          <a:ahLst/>
          <a:cxnLst/>
          <a:pathLst>
            <a:path w="5080" h="588">
              <a:moveTo>
                <a:pt x="5080" y="0"/>
              </a:moveTo>
              <a:lnTo>
                <a:pt x="5080" y="294"/>
              </a:lnTo>
              <a:lnTo>
                <a:pt x="0" y="294"/>
              </a:lnTo>
              <a:lnTo>
                <a:pt x="0" y="58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88726" y="2076349"/>
        <a:ext cx="3226074" cy="373265"/>
      </dsp:txXfrm>
    </dsp:sp>
    <dsp:sp modelId="{6DB113B9-FE3A-46FE-96B8-1E56C0E28CE2}">
      <dsp:nvSpPr>
        <dsp:cNvPr id="8" name="Freeform 7"/>
        <dsp:cNvSpPr/>
      </dsp:nvSpPr>
      <dsp:spPr bwMode="white">
        <a:xfrm>
          <a:off x="3039442" y="2076349"/>
          <a:ext cx="1075358" cy="402095"/>
        </a:xfrm>
        <a:custGeom>
          <a:avLst/>
          <a:gdLst/>
          <a:ahLst/>
          <a:cxnLst/>
          <a:pathLst>
            <a:path w="1693" h="633">
              <a:moveTo>
                <a:pt x="1693" y="0"/>
              </a:moveTo>
              <a:lnTo>
                <a:pt x="1693" y="339"/>
              </a:lnTo>
              <a:lnTo>
                <a:pt x="0" y="339"/>
              </a:lnTo>
              <a:lnTo>
                <a:pt x="0" y="63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39442" y="2076349"/>
        <a:ext cx="1075358" cy="402095"/>
      </dsp:txXfrm>
    </dsp:sp>
    <dsp:sp modelId="{C64789A3-A87D-47CF-868A-BB7027D52ED1}">
      <dsp:nvSpPr>
        <dsp:cNvPr id="11" name="Freeform 10"/>
        <dsp:cNvSpPr/>
      </dsp:nvSpPr>
      <dsp:spPr bwMode="white">
        <a:xfrm>
          <a:off x="4114800" y="2076349"/>
          <a:ext cx="1075358" cy="373265"/>
        </a:xfrm>
        <a:custGeom>
          <a:avLst/>
          <a:gdLst/>
          <a:ahLst/>
          <a:cxnLst/>
          <a:pathLst>
            <a:path w="1693" h="588">
              <a:moveTo>
                <a:pt x="0" y="0"/>
              </a:moveTo>
              <a:lnTo>
                <a:pt x="0" y="294"/>
              </a:lnTo>
              <a:lnTo>
                <a:pt x="1693" y="294"/>
              </a:lnTo>
              <a:lnTo>
                <a:pt x="1693" y="58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14800" y="2076349"/>
        <a:ext cx="1075358" cy="373265"/>
      </dsp:txXfrm>
    </dsp:sp>
    <dsp:sp modelId="{5DCFBE53-2BF6-412E-B8B9-078C70660033}">
      <dsp:nvSpPr>
        <dsp:cNvPr id="14" name="Freeform 13"/>
        <dsp:cNvSpPr/>
      </dsp:nvSpPr>
      <dsp:spPr bwMode="white">
        <a:xfrm>
          <a:off x="4114800" y="2076349"/>
          <a:ext cx="3226074" cy="373265"/>
        </a:xfrm>
        <a:custGeom>
          <a:avLst/>
          <a:gdLst/>
          <a:ahLst/>
          <a:cxnLst/>
          <a:pathLst>
            <a:path w="5080" h="588">
              <a:moveTo>
                <a:pt x="0" y="0"/>
              </a:moveTo>
              <a:lnTo>
                <a:pt x="0" y="294"/>
              </a:lnTo>
              <a:lnTo>
                <a:pt x="5080" y="294"/>
              </a:lnTo>
              <a:lnTo>
                <a:pt x="5080" y="58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14800" y="2076349"/>
        <a:ext cx="3226074" cy="373265"/>
      </dsp:txXfrm>
    </dsp:sp>
    <dsp:sp modelId="{9DE50495-0BC2-443C-9805-327CDBF7EAC4}">
      <dsp:nvSpPr>
        <dsp:cNvPr id="3" name="Rectangles 2"/>
        <dsp:cNvSpPr/>
      </dsp:nvSpPr>
      <dsp:spPr bwMode="white">
        <a:xfrm>
          <a:off x="3226074" y="1187623"/>
          <a:ext cx="1777451" cy="88872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Railway Reservation System</a:t>
          </a:r>
          <a:endParaRPr lang="en-IN" dirty="0"/>
        </a:p>
      </dsp:txBody>
      <dsp:txXfrm>
        <a:off x="3226074" y="1187623"/>
        <a:ext cx="1777451" cy="888726"/>
      </dsp:txXfrm>
    </dsp:sp>
    <dsp:sp modelId="{CABF6591-4681-4A2B-B8A5-8BC04ECBF996}">
      <dsp:nvSpPr>
        <dsp:cNvPr id="6" name="Rectangles 5"/>
        <dsp:cNvSpPr/>
      </dsp:nvSpPr>
      <dsp:spPr bwMode="white">
        <a:xfrm>
          <a:off x="0" y="2449614"/>
          <a:ext cx="1777451" cy="88872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Enquiry</a:t>
          </a:r>
          <a:endParaRPr lang="en-IN" dirty="0"/>
        </a:p>
      </dsp:txBody>
      <dsp:txXfrm>
        <a:off x="0" y="2449614"/>
        <a:ext cx="1777451" cy="888726"/>
      </dsp:txXfrm>
    </dsp:sp>
    <dsp:sp modelId="{9C70B350-0A2C-44B6-B000-2C4E20536CCA}">
      <dsp:nvSpPr>
        <dsp:cNvPr id="9" name="Rectangles 8"/>
        <dsp:cNvSpPr/>
      </dsp:nvSpPr>
      <dsp:spPr bwMode="white">
        <a:xfrm>
          <a:off x="2150716" y="2478444"/>
          <a:ext cx="1777451" cy="88872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Reservation</a:t>
          </a:r>
          <a:endParaRPr lang="en-IN" dirty="0"/>
        </a:p>
      </dsp:txBody>
      <dsp:txXfrm>
        <a:off x="2150716" y="2478444"/>
        <a:ext cx="1777451" cy="888726"/>
      </dsp:txXfrm>
    </dsp:sp>
    <dsp:sp modelId="{7768E893-0A13-443F-9DF8-A3D85DF4F7C6}">
      <dsp:nvSpPr>
        <dsp:cNvPr id="12" name="Rectangles 11"/>
        <dsp:cNvSpPr/>
      </dsp:nvSpPr>
      <dsp:spPr bwMode="white">
        <a:xfrm>
          <a:off x="4301432" y="2449614"/>
          <a:ext cx="1777451" cy="88872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Cancellation</a:t>
          </a:r>
          <a:endParaRPr lang="en-IN" dirty="0"/>
        </a:p>
      </dsp:txBody>
      <dsp:txXfrm>
        <a:off x="4301432" y="2449614"/>
        <a:ext cx="1777451" cy="888726"/>
      </dsp:txXfrm>
    </dsp:sp>
    <dsp:sp modelId="{7BFBAC74-0E52-4DF7-92EC-4CDBE44F06B1}">
      <dsp:nvSpPr>
        <dsp:cNvPr id="15" name="Rectangles 14"/>
        <dsp:cNvSpPr/>
      </dsp:nvSpPr>
      <dsp:spPr bwMode="white">
        <a:xfrm>
          <a:off x="6452149" y="2449614"/>
          <a:ext cx="1777451" cy="88872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Status</a:t>
          </a:r>
          <a:endParaRPr lang="en-IN" dirty="0"/>
        </a:p>
      </dsp:txBody>
      <dsp:txXfrm>
        <a:off x="6452149" y="2449614"/>
        <a:ext cx="1777451" cy="888726"/>
      </dsp:txXfrm>
    </dsp:sp>
    <dsp:sp modelId="{B56E9597-BDE2-4311-9B70-B05D97BC4173}">
      <dsp:nvSpPr>
        <dsp:cNvPr id="4" name="Rectangles 3" hidden="1"/>
        <dsp:cNvSpPr/>
      </dsp:nvSpPr>
      <dsp:spPr>
        <a:xfrm>
          <a:off x="3226074" y="1187623"/>
          <a:ext cx="355490" cy="888726"/>
        </a:xfrm>
        <a:prstGeom prst="rect">
          <a:avLst/>
        </a:prstGeom>
      </dsp:spPr>
      <dsp:txXfrm>
        <a:off x="3226074" y="1187623"/>
        <a:ext cx="355490" cy="888726"/>
      </dsp:txXfrm>
    </dsp:sp>
    <dsp:sp modelId="{F606B0EB-8547-4421-8434-0BD7821C1BF1}">
      <dsp:nvSpPr>
        <dsp:cNvPr id="7" name="Rectangles 6" hidden="1"/>
        <dsp:cNvSpPr/>
      </dsp:nvSpPr>
      <dsp:spPr>
        <a:xfrm>
          <a:off x="0" y="2449614"/>
          <a:ext cx="355490" cy="888726"/>
        </a:xfrm>
        <a:prstGeom prst="rect">
          <a:avLst/>
        </a:prstGeom>
      </dsp:spPr>
      <dsp:txXfrm>
        <a:off x="0" y="2449614"/>
        <a:ext cx="355490" cy="888726"/>
      </dsp:txXfrm>
    </dsp:sp>
    <dsp:sp modelId="{E64F1A2F-A5C9-47B0-BC84-749029373375}">
      <dsp:nvSpPr>
        <dsp:cNvPr id="10" name="Rectangles 9" hidden="1"/>
        <dsp:cNvSpPr/>
      </dsp:nvSpPr>
      <dsp:spPr>
        <a:xfrm>
          <a:off x="2150716" y="2478444"/>
          <a:ext cx="355490" cy="888726"/>
        </a:xfrm>
        <a:prstGeom prst="rect">
          <a:avLst/>
        </a:prstGeom>
      </dsp:spPr>
      <dsp:txXfrm>
        <a:off x="2150716" y="2478444"/>
        <a:ext cx="355490" cy="888726"/>
      </dsp:txXfrm>
    </dsp:sp>
    <dsp:sp modelId="{8B7AB98C-DF92-44C6-A3EE-E4A5EF54AA1C}">
      <dsp:nvSpPr>
        <dsp:cNvPr id="13" name="Rectangles 12" hidden="1"/>
        <dsp:cNvSpPr/>
      </dsp:nvSpPr>
      <dsp:spPr>
        <a:xfrm>
          <a:off x="4301432" y="2449614"/>
          <a:ext cx="355490" cy="888726"/>
        </a:xfrm>
        <a:prstGeom prst="rect">
          <a:avLst/>
        </a:prstGeom>
      </dsp:spPr>
      <dsp:txXfrm>
        <a:off x="4301432" y="2449614"/>
        <a:ext cx="355490" cy="888726"/>
      </dsp:txXfrm>
    </dsp:sp>
    <dsp:sp modelId="{824AB1D4-F9C1-4AC6-80D7-B8BE042E9AB6}">
      <dsp:nvSpPr>
        <dsp:cNvPr id="16" name="Rectangles 15" hidden="1"/>
        <dsp:cNvSpPr/>
      </dsp:nvSpPr>
      <dsp:spPr>
        <a:xfrm>
          <a:off x="6452149" y="2449614"/>
          <a:ext cx="355490" cy="888726"/>
        </a:xfrm>
        <a:prstGeom prst="rect">
          <a:avLst/>
        </a:prstGeom>
      </dsp:spPr>
      <dsp:txXfrm>
        <a:off x="6452149" y="2449614"/>
        <a:ext cx="355490" cy="888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CD66D641-138D-4653-ADE8-B9843BCAFC56}">
      <dsp:nvSpPr>
        <dsp:cNvPr id="3" name="Chevron 2"/>
        <dsp:cNvSpPr/>
      </dsp:nvSpPr>
      <dsp:spPr bwMode="white">
        <a:xfrm rot="5400000">
          <a:off x="-245684" y="245684"/>
          <a:ext cx="1637892" cy="1146524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7620" tIns="7620" rIns="7620" bIns="762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/>
            <a:t>Acquire</a:t>
          </a:r>
          <a:endParaRPr lang="en-US" sz="1200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/>
            <a:t>Passenger </a:t>
          </a:r>
          <a:endParaRPr lang="en-US" sz="1200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/>
            <a:t>details</a:t>
          </a:r>
          <a:endParaRPr lang="en-IN" sz="1200" dirty="0"/>
        </a:p>
      </dsp:txBody>
      <dsp:txXfrm rot="5400000">
        <a:off x="-245684" y="245684"/>
        <a:ext cx="1637892" cy="1146524"/>
      </dsp:txXfrm>
    </dsp:sp>
    <dsp:sp modelId="{B9C3CB90-F112-49D2-B2AC-8C9A2D403D8F}">
      <dsp:nvSpPr>
        <dsp:cNvPr id="4" name="Round Same Side Corner Rectangle 3"/>
        <dsp:cNvSpPr/>
      </dsp:nvSpPr>
      <dsp:spPr bwMode="white">
        <a:xfrm rot="5400000">
          <a:off x="4155747" y="-3009223"/>
          <a:ext cx="1064630" cy="708307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92024" tIns="17145" rIns="17145" bIns="17145" anchor="ctr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Read details of passenger and verify it. </a:t>
          </a:r>
          <a:endParaRPr lang="en-I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Place of boarding and departure</a:t>
          </a:r>
          <a:endParaRPr lang="en-IN" dirty="0">
            <a:solidFill>
              <a:schemeClr val="dk1"/>
            </a:solidFill>
          </a:endParaRPr>
        </a:p>
      </dsp:txBody>
      <dsp:txXfrm rot="5400000">
        <a:off x="4155747" y="-3009223"/>
        <a:ext cx="1064630" cy="7083076"/>
      </dsp:txXfrm>
    </dsp:sp>
    <dsp:sp modelId="{9D7B5061-03FF-4FD6-823D-6589ADA34329}">
      <dsp:nvSpPr>
        <dsp:cNvPr id="5" name="Chevron 4"/>
        <dsp:cNvSpPr/>
      </dsp:nvSpPr>
      <dsp:spPr bwMode="white">
        <a:xfrm rot="5400000">
          <a:off x="-245684" y="1689719"/>
          <a:ext cx="1637892" cy="1146524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Check for availability</a:t>
          </a:r>
          <a:endParaRPr lang="en-IN" dirty="0"/>
        </a:p>
      </dsp:txBody>
      <dsp:txXfrm rot="5400000">
        <a:off x="-245684" y="1689719"/>
        <a:ext cx="1637892" cy="1146524"/>
      </dsp:txXfrm>
    </dsp:sp>
    <dsp:sp modelId="{244CAFB5-A7D9-4311-B381-FFA4FD9E1D65}">
      <dsp:nvSpPr>
        <dsp:cNvPr id="6" name="Round Same Side Corner Rectangle 5"/>
        <dsp:cNvSpPr/>
      </dsp:nvSpPr>
      <dsp:spPr bwMode="white">
        <a:xfrm rot="5400000">
          <a:off x="4155747" y="-1565187"/>
          <a:ext cx="1064630" cy="708307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92024" tIns="17145" rIns="17145" bIns="17145" anchor="ctr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Availability of seats</a:t>
          </a:r>
          <a:endParaRPr lang="en-I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If available Fare</a:t>
          </a:r>
          <a:endParaRPr lang="en-IN" dirty="0">
            <a:solidFill>
              <a:schemeClr val="dk1"/>
            </a:solidFill>
          </a:endParaRPr>
        </a:p>
      </dsp:txBody>
      <dsp:txXfrm rot="5400000">
        <a:off x="4155747" y="-1565187"/>
        <a:ext cx="1064630" cy="7083076"/>
      </dsp:txXfrm>
    </dsp:sp>
    <dsp:sp modelId="{08B08B39-527D-41C2-AA37-5446095EF33E}">
      <dsp:nvSpPr>
        <dsp:cNvPr id="7" name="Chevron 6"/>
        <dsp:cNvSpPr/>
      </dsp:nvSpPr>
      <dsp:spPr bwMode="white">
        <a:xfrm rot="5400000">
          <a:off x="-245684" y="3133755"/>
          <a:ext cx="1637892" cy="1146524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Issue ticket</a:t>
          </a:r>
          <a:endParaRPr lang="en-IN" dirty="0"/>
        </a:p>
      </dsp:txBody>
      <dsp:txXfrm rot="5400000">
        <a:off x="-245684" y="3133755"/>
        <a:ext cx="1637892" cy="1146524"/>
      </dsp:txXfrm>
    </dsp:sp>
    <dsp:sp modelId="{92DA0418-01CD-4A54-8342-7839CD3CFCD8}">
      <dsp:nvSpPr>
        <dsp:cNvPr id="8" name="Round Same Side Corner Rectangle 7"/>
        <dsp:cNvSpPr/>
      </dsp:nvSpPr>
      <dsp:spPr bwMode="white">
        <a:xfrm rot="5400000">
          <a:off x="4155747" y="-121152"/>
          <a:ext cx="1064630" cy="708307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92024" tIns="17145" rIns="17145" bIns="17145" anchor="ctr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Date of journey and verify it.</a:t>
          </a:r>
          <a:endParaRPr lang="en-I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Issue ticket</a:t>
          </a:r>
          <a:endParaRPr lang="en-IN" dirty="0">
            <a:solidFill>
              <a:schemeClr val="dk1"/>
            </a:solidFill>
          </a:endParaRPr>
        </a:p>
      </dsp:txBody>
      <dsp:txXfrm rot="5400000">
        <a:off x="4155747" y="-121152"/>
        <a:ext cx="1064630" cy="7083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4F298845-5E89-48CE-AA8D-724B91C06E73}">
      <dsp:nvSpPr>
        <dsp:cNvPr id="3" name="Rounded Rectangle 2"/>
        <dsp:cNvSpPr/>
      </dsp:nvSpPr>
      <dsp:spPr bwMode="white">
        <a:xfrm>
          <a:off x="0" y="1283177"/>
          <a:ext cx="2165684" cy="19596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Read ticket no.</a:t>
          </a:r>
          <a:endParaRPr lang="en-IN" dirty="0"/>
        </a:p>
      </dsp:txBody>
      <dsp:txXfrm>
        <a:off x="0" y="1283177"/>
        <a:ext cx="2165684" cy="1959610"/>
      </dsp:txXfrm>
    </dsp:sp>
    <dsp:sp modelId="{1ABB7BE8-DFF7-4E22-9119-1ED12EAAE99A}">
      <dsp:nvSpPr>
        <dsp:cNvPr id="4" name="Right Arrow 3"/>
        <dsp:cNvSpPr/>
      </dsp:nvSpPr>
      <dsp:spPr bwMode="white">
        <a:xfrm>
          <a:off x="2369259" y="1994437"/>
          <a:ext cx="459125" cy="5370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2369259" y="1994437"/>
        <a:ext cx="459125" cy="537090"/>
      </dsp:txXfrm>
    </dsp:sp>
    <dsp:sp modelId="{ECBACC9B-6C0C-4C46-AE6F-F977F57B4CCA}">
      <dsp:nvSpPr>
        <dsp:cNvPr id="5" name="Rounded Rectangle 4"/>
        <dsp:cNvSpPr/>
      </dsp:nvSpPr>
      <dsp:spPr bwMode="white">
        <a:xfrm>
          <a:off x="3031958" y="1283177"/>
          <a:ext cx="2165684" cy="19596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If present</a:t>
          </a:r>
          <a:endParaRPr lang="en-US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Then</a:t>
          </a:r>
          <a:endParaRPr lang="en-US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Remove  otherwise</a:t>
          </a:r>
          <a:endParaRPr lang="en-US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Display invalid</a:t>
          </a:r>
          <a:endParaRPr lang="en-IN" dirty="0"/>
        </a:p>
      </dsp:txBody>
      <dsp:txXfrm>
        <a:off x="3031958" y="1283177"/>
        <a:ext cx="2165684" cy="1959610"/>
      </dsp:txXfrm>
    </dsp:sp>
    <dsp:sp modelId="{3F285045-61D3-4DF8-9D38-AD8D4564DA6D}">
      <dsp:nvSpPr>
        <dsp:cNvPr id="6" name="Right Arrow 5"/>
        <dsp:cNvSpPr/>
      </dsp:nvSpPr>
      <dsp:spPr bwMode="white">
        <a:xfrm>
          <a:off x="5401216" y="1994437"/>
          <a:ext cx="459125" cy="5370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5401216" y="1994437"/>
        <a:ext cx="459125" cy="537090"/>
      </dsp:txXfrm>
    </dsp:sp>
    <dsp:sp modelId="{6688193C-B027-4522-AFFC-8912DB587AE3}">
      <dsp:nvSpPr>
        <dsp:cNvPr id="7" name="Rounded Rectangle 6"/>
        <dsp:cNvSpPr/>
      </dsp:nvSpPr>
      <dsp:spPr bwMode="white">
        <a:xfrm>
          <a:off x="6063916" y="1283177"/>
          <a:ext cx="2165684" cy="19596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Confirm to passenger </a:t>
          </a:r>
          <a:endParaRPr lang="en-US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Ticket cancelled</a:t>
          </a:r>
          <a:endParaRPr lang="en-IN" dirty="0"/>
        </a:p>
      </dsp:txBody>
      <dsp:txXfrm>
        <a:off x="6063916" y="1283177"/>
        <a:ext cx="2165684" cy="1959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F4633A79-12F1-411B-B053-13FB862DEDA1}">
      <dsp:nvSpPr>
        <dsp:cNvPr id="3" name="Rounded Rectangle 2"/>
        <dsp:cNvSpPr/>
      </dsp:nvSpPr>
      <dsp:spPr bwMode="white">
        <a:xfrm>
          <a:off x="0" y="1613276"/>
          <a:ext cx="2165684" cy="12994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Read the boarding place and destination</a:t>
          </a:r>
          <a:endParaRPr lang="en-IN" dirty="0"/>
        </a:p>
      </dsp:txBody>
      <dsp:txXfrm>
        <a:off x="0" y="1613276"/>
        <a:ext cx="2165684" cy="1299411"/>
      </dsp:txXfrm>
    </dsp:sp>
    <dsp:sp modelId="{00C49FF7-89C2-46D0-A163-BF486FCF9C02}">
      <dsp:nvSpPr>
        <dsp:cNvPr id="4" name="Right Arrow 3"/>
        <dsp:cNvSpPr/>
      </dsp:nvSpPr>
      <dsp:spPr bwMode="white">
        <a:xfrm>
          <a:off x="2369259" y="1994437"/>
          <a:ext cx="459125" cy="5370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2369259" y="1994437"/>
        <a:ext cx="459125" cy="537090"/>
      </dsp:txXfrm>
    </dsp:sp>
    <dsp:sp modelId="{25CB1A25-1095-4347-9C33-17700B1F1EE1}">
      <dsp:nvSpPr>
        <dsp:cNvPr id="5" name="Rounded Rectangle 4"/>
        <dsp:cNvSpPr/>
      </dsp:nvSpPr>
      <dsp:spPr bwMode="white">
        <a:xfrm>
          <a:off x="3031958" y="1613276"/>
          <a:ext cx="2165684" cy="12994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Check if valid or not</a:t>
          </a:r>
          <a:endParaRPr lang="en-IN" dirty="0"/>
        </a:p>
      </dsp:txBody>
      <dsp:txXfrm>
        <a:off x="3031958" y="1613276"/>
        <a:ext cx="2165684" cy="1299411"/>
      </dsp:txXfrm>
    </dsp:sp>
    <dsp:sp modelId="{94AF3E5F-F851-4349-87AC-D440D8E0ABAD}">
      <dsp:nvSpPr>
        <dsp:cNvPr id="6" name="Right Arrow 5"/>
        <dsp:cNvSpPr/>
      </dsp:nvSpPr>
      <dsp:spPr bwMode="white">
        <a:xfrm>
          <a:off x="5401216" y="1994437"/>
          <a:ext cx="459125" cy="5370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5401216" y="1994437"/>
        <a:ext cx="459125" cy="537090"/>
      </dsp:txXfrm>
    </dsp:sp>
    <dsp:sp modelId="{7824C3DA-77BB-4FDB-A96C-11CDFDC283CF}">
      <dsp:nvSpPr>
        <dsp:cNvPr id="7" name="Rounded Rectangle 6"/>
        <dsp:cNvSpPr/>
      </dsp:nvSpPr>
      <dsp:spPr bwMode="white">
        <a:xfrm>
          <a:off x="6063916" y="1613276"/>
          <a:ext cx="2165684" cy="12994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Display appropriate train no. and train name</a:t>
          </a:r>
          <a:endParaRPr lang="en-IN" dirty="0"/>
        </a:p>
      </dsp:txBody>
      <dsp:txXfrm>
        <a:off x="6063916" y="1613276"/>
        <a:ext cx="2165684" cy="129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8107-6A48-4287-A122-72969DFD6DBF}" type="datetimeFigureOut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CD4E-E4C2-40D1-B87F-B7304BDA4594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43804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					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285860"/>
            <a:ext cx="7772400" cy="147002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u="sng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RAILWAY RESERVATION SYSTEM</a:t>
            </a:r>
            <a:endParaRPr lang="en-IN" sz="3200" u="sng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86248" y="4143380"/>
            <a:ext cx="4572032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by Varaidzo Nyoka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Flow of System</a:t>
            </a:r>
            <a:endParaRPr lang="en-IN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number and name.</a:t>
            </a:r>
            <a:endParaRPr lang="en-US" dirty="0" smtClean="0"/>
          </a:p>
          <a:p>
            <a:r>
              <a:rPr lang="en-US" dirty="0" smtClean="0"/>
              <a:t>Type of coach and seat number.</a:t>
            </a:r>
            <a:endParaRPr lang="en-US" dirty="0" smtClean="0"/>
          </a:p>
          <a:p>
            <a:r>
              <a:rPr lang="en-US" dirty="0" smtClean="0"/>
              <a:t>Name of passenger, age and gender.</a:t>
            </a:r>
            <a:endParaRPr lang="en-US" dirty="0" smtClean="0"/>
          </a:p>
          <a:p>
            <a:r>
              <a:rPr lang="en-US" dirty="0" smtClean="0"/>
              <a:t>Stations, date of journey.</a:t>
            </a:r>
            <a:endParaRPr lang="en-US" dirty="0" smtClean="0"/>
          </a:p>
          <a:p>
            <a:r>
              <a:rPr lang="en-US" dirty="0" smtClean="0"/>
              <a:t>Ticket no.</a:t>
            </a:r>
            <a:r>
              <a:rPr lang="en-US" dirty="0"/>
              <a:t> </a:t>
            </a:r>
            <a:r>
              <a:rPr lang="en-US" dirty="0" smtClean="0"/>
              <a:t>and fare.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Cancellation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Enquiry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Reservation is done then Status is reserved</a:t>
            </a:r>
            <a:endParaRPr lang="en-US" dirty="0" smtClean="0"/>
          </a:p>
          <a:p>
            <a:r>
              <a:rPr lang="en-US" dirty="0" smtClean="0"/>
              <a:t>Otherwise not reserved.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utilized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 smtClean="0"/>
          </a:p>
          <a:p>
            <a:r>
              <a:rPr lang="en-US" dirty="0" smtClean="0"/>
              <a:t> Files</a:t>
            </a:r>
            <a:endParaRPr lang="en-US" dirty="0" smtClean="0"/>
          </a:p>
          <a:p>
            <a:r>
              <a:rPr lang="en-US" dirty="0" smtClean="0"/>
              <a:t> Array of strings</a:t>
            </a:r>
            <a:endParaRPr lang="en-US" dirty="0" smtClean="0"/>
          </a:p>
          <a:p>
            <a:r>
              <a:rPr lang="en-US" dirty="0" smtClean="0"/>
              <a:t>Pointers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Presentation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</vt:lpstr>
      <vt:lpstr>Helvetica Neue</vt:lpstr>
      <vt:lpstr>微软雅黑</vt:lpstr>
      <vt:lpstr>汉仪旗黑</vt:lpstr>
      <vt:lpstr>Arial Unicode MS</vt:lpstr>
      <vt:lpstr>Office Theme</vt:lpstr>
      <vt:lpstr>RAILWAY RESERVATION SYSTEM</vt:lpstr>
      <vt:lpstr>Flow of System</vt:lpstr>
      <vt:lpstr>Essential Parameters</vt:lpstr>
      <vt:lpstr>Reservation</vt:lpstr>
      <vt:lpstr> Cancellation</vt:lpstr>
      <vt:lpstr>Enquiry</vt:lpstr>
      <vt:lpstr>Status</vt:lpstr>
      <vt:lpstr>Concepts utilized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:creator>AMBIROCKS</dc:creator>
  <cp:lastModifiedBy>variel</cp:lastModifiedBy>
  <cp:revision>5</cp:revision>
  <dcterms:created xsi:type="dcterms:W3CDTF">2020-12-08T19:19:52Z</dcterms:created>
  <dcterms:modified xsi:type="dcterms:W3CDTF">2020-12-08T19:19:52Z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