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3240088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4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559623"/>
            <a:ext cx="2754075" cy="1190484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796016"/>
            <a:ext cx="2430066" cy="825581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02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56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82055"/>
            <a:ext cx="698644" cy="2897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82055"/>
            <a:ext cx="2055431" cy="2897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21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5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852495"/>
            <a:ext cx="2794576" cy="1422406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2288358"/>
            <a:ext cx="2794576" cy="748010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7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910277"/>
            <a:ext cx="1377037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910277"/>
            <a:ext cx="1377037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73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82056"/>
            <a:ext cx="2794576" cy="6609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838246"/>
            <a:ext cx="1370709" cy="410812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249058"/>
            <a:ext cx="1370709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838246"/>
            <a:ext cx="1377459" cy="410812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249058"/>
            <a:ext cx="1377459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84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4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1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27965"/>
            <a:ext cx="1045013" cy="79787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492342"/>
            <a:ext cx="1640295" cy="2430044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025843"/>
            <a:ext cx="1045013" cy="1900500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7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27965"/>
            <a:ext cx="1045013" cy="79787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492342"/>
            <a:ext cx="1640295" cy="2430044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025843"/>
            <a:ext cx="1045013" cy="1900500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33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82056"/>
            <a:ext cx="2794576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910277"/>
            <a:ext cx="2794576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3169348"/>
            <a:ext cx="72902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65E2-8A6A-4796-8F70-6CE1F9E1C3E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3169348"/>
            <a:ext cx="109353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3169348"/>
            <a:ext cx="72902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923B-F3B6-44DD-A785-86E0CE6730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83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D03350D-D60E-CCBD-83F0-C34EEF9E2D70}"/>
              </a:ext>
            </a:extLst>
          </p:cNvPr>
          <p:cNvGrpSpPr/>
          <p:nvPr/>
        </p:nvGrpSpPr>
        <p:grpSpPr>
          <a:xfrm>
            <a:off x="219449" y="45396"/>
            <a:ext cx="2801189" cy="3328685"/>
            <a:chOff x="997261" y="-10868"/>
            <a:chExt cx="2801189" cy="332868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28EE74-3C1F-2903-4D39-4F9B604E1C05}"/>
                </a:ext>
              </a:extLst>
            </p:cNvPr>
            <p:cNvGrpSpPr/>
            <p:nvPr/>
          </p:nvGrpSpPr>
          <p:grpSpPr>
            <a:xfrm>
              <a:off x="997261" y="1194667"/>
              <a:ext cx="2801189" cy="2123150"/>
              <a:chOff x="27029" y="599757"/>
              <a:chExt cx="3848792" cy="2917176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CC5C7482-8CFA-47F5-C36F-B05FB9534124}"/>
                  </a:ext>
                </a:extLst>
              </p:cNvPr>
              <p:cNvGrpSpPr/>
              <p:nvPr/>
            </p:nvGrpSpPr>
            <p:grpSpPr>
              <a:xfrm>
                <a:off x="27029" y="599757"/>
                <a:ext cx="3848792" cy="2917176"/>
                <a:chOff x="956526" y="1793349"/>
                <a:chExt cx="3848792" cy="2917176"/>
              </a:xfrm>
            </p:grpSpPr>
            <p:grpSp>
              <p:nvGrpSpPr>
                <p:cNvPr id="320" name="Group 319">
                  <a:extLst>
                    <a:ext uri="{FF2B5EF4-FFF2-40B4-BE49-F238E27FC236}">
                      <a16:creationId xmlns:a16="http://schemas.microsoft.com/office/drawing/2014/main" id="{CD11F261-4F25-629C-6533-A567CADF6B94}"/>
                    </a:ext>
                  </a:extLst>
                </p:cNvPr>
                <p:cNvGrpSpPr/>
                <p:nvPr/>
              </p:nvGrpSpPr>
              <p:grpSpPr>
                <a:xfrm>
                  <a:off x="956526" y="1793349"/>
                  <a:ext cx="458025" cy="2916000"/>
                  <a:chOff x="1738312" y="2558518"/>
                  <a:chExt cx="661988" cy="3150132"/>
                </a:xfrm>
              </p:grpSpPr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BF7DA0B1-2349-65F7-8C4E-487E3842A938}"/>
                      </a:ext>
                    </a:extLst>
                  </p:cNvPr>
                  <p:cNvSpPr/>
                  <p:nvPr/>
                </p:nvSpPr>
                <p:spPr>
                  <a:xfrm>
                    <a:off x="1754368" y="2558518"/>
                    <a:ext cx="633985" cy="31501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10"/>
                  </a:p>
                </p:txBody>
              </p: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A9C01DF7-81D7-4FD7-9FD1-648E97F4B6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54369" y="2558518"/>
                    <a:ext cx="0" cy="3150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4653C4BB-47B1-DC86-DE70-50FB47B1DE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8350" y="2558518"/>
                    <a:ext cx="0" cy="3150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537CA030-7E03-E1B5-111B-B59139E4CD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8312" y="5708650"/>
                    <a:ext cx="66198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B6E23501-974D-C88B-3288-CE8D89B349DA}"/>
                    </a:ext>
                  </a:extLst>
                </p:cNvPr>
                <p:cNvGrpSpPr/>
                <p:nvPr/>
              </p:nvGrpSpPr>
              <p:grpSpPr>
                <a:xfrm>
                  <a:off x="1634679" y="1793349"/>
                  <a:ext cx="458025" cy="2916000"/>
                  <a:chOff x="1738312" y="2558518"/>
                  <a:chExt cx="661988" cy="3150132"/>
                </a:xfrm>
              </p:grpSpPr>
              <p:sp>
                <p:nvSpPr>
                  <p:cNvPr id="367" name="Rectangle 366">
                    <a:extLst>
                      <a:ext uri="{FF2B5EF4-FFF2-40B4-BE49-F238E27FC236}">
                        <a16:creationId xmlns:a16="http://schemas.microsoft.com/office/drawing/2014/main" id="{F4CB8874-2D87-BB10-1083-2726C7C89187}"/>
                      </a:ext>
                    </a:extLst>
                  </p:cNvPr>
                  <p:cNvSpPr/>
                  <p:nvPr/>
                </p:nvSpPr>
                <p:spPr>
                  <a:xfrm>
                    <a:off x="1754368" y="2558518"/>
                    <a:ext cx="633985" cy="31501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10" dirty="0"/>
                  </a:p>
                </p:txBody>
              </p: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36003276-BE8A-5C81-50CB-F4071789E9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54369" y="2558518"/>
                    <a:ext cx="0" cy="3150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DC04958B-7EC4-0C1E-CF76-6E08F62736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8350" y="2558518"/>
                    <a:ext cx="0" cy="3150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>
                    <a:extLst>
                      <a:ext uri="{FF2B5EF4-FFF2-40B4-BE49-F238E27FC236}">
                        <a16:creationId xmlns:a16="http://schemas.microsoft.com/office/drawing/2014/main" id="{00B3E26F-0DE4-176B-8D41-8AEB128500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8312" y="5708650"/>
                    <a:ext cx="66198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ABC59DAD-9C4E-48A6-8A4F-95D5CBC690D2}"/>
                    </a:ext>
                  </a:extLst>
                </p:cNvPr>
                <p:cNvGrpSpPr/>
                <p:nvPr/>
              </p:nvGrpSpPr>
              <p:grpSpPr>
                <a:xfrm>
                  <a:off x="2312832" y="1794525"/>
                  <a:ext cx="458025" cy="2916000"/>
                  <a:chOff x="1738312" y="2558518"/>
                  <a:chExt cx="661988" cy="3150132"/>
                </a:xfrm>
              </p:grpSpPr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EB4198E6-E30C-2726-D294-658224752B4A}"/>
                      </a:ext>
                    </a:extLst>
                  </p:cNvPr>
                  <p:cNvSpPr/>
                  <p:nvPr/>
                </p:nvSpPr>
                <p:spPr>
                  <a:xfrm>
                    <a:off x="1754368" y="2558518"/>
                    <a:ext cx="633985" cy="31501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10"/>
                  </a:p>
                </p:txBody>
              </p: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C390CFDC-A2ED-78AA-C2B9-2819134B7E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54369" y="2558518"/>
                    <a:ext cx="0" cy="3150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7CE2309F-4B27-DA35-765A-A56186E8CD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8350" y="2558518"/>
                    <a:ext cx="0" cy="3150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45D1FED2-56E4-E736-34AA-84651C47B6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8312" y="5708650"/>
                    <a:ext cx="66198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3" name="Group 322">
                  <a:extLst>
                    <a:ext uri="{FF2B5EF4-FFF2-40B4-BE49-F238E27FC236}">
                      <a16:creationId xmlns:a16="http://schemas.microsoft.com/office/drawing/2014/main" id="{2DFF6C58-1B8A-7DE8-E05F-2BBB1C2CA456}"/>
                    </a:ext>
                  </a:extLst>
                </p:cNvPr>
                <p:cNvGrpSpPr/>
                <p:nvPr/>
              </p:nvGrpSpPr>
              <p:grpSpPr>
                <a:xfrm>
                  <a:off x="2990985" y="1794525"/>
                  <a:ext cx="458025" cy="2916000"/>
                  <a:chOff x="1738312" y="2558518"/>
                  <a:chExt cx="661988" cy="3150132"/>
                </a:xfrm>
              </p:grpSpPr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65BE14E7-E215-DFE6-5AA8-E5E6484F3C99}"/>
                      </a:ext>
                    </a:extLst>
                  </p:cNvPr>
                  <p:cNvSpPr/>
                  <p:nvPr/>
                </p:nvSpPr>
                <p:spPr>
                  <a:xfrm>
                    <a:off x="1754368" y="2558518"/>
                    <a:ext cx="633985" cy="31501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10"/>
                  </a:p>
                </p:txBody>
              </p: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EBDC3837-209F-7CC2-6B07-D16A0F1F52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54369" y="2558518"/>
                    <a:ext cx="0" cy="3150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51BB65C2-C759-2B8B-DAFE-54DDAADE14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8350" y="2558518"/>
                    <a:ext cx="0" cy="3150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Straight Connector 361">
                    <a:extLst>
                      <a:ext uri="{FF2B5EF4-FFF2-40B4-BE49-F238E27FC236}">
                        <a16:creationId xmlns:a16="http://schemas.microsoft.com/office/drawing/2014/main" id="{BFC7220E-9D1D-7250-0D44-A244A5EC4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8312" y="5708650"/>
                    <a:ext cx="66198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4" name="Group 323">
                  <a:extLst>
                    <a:ext uri="{FF2B5EF4-FFF2-40B4-BE49-F238E27FC236}">
                      <a16:creationId xmlns:a16="http://schemas.microsoft.com/office/drawing/2014/main" id="{A5B5E5E7-B343-C016-6518-6BCB2814D404}"/>
                    </a:ext>
                  </a:extLst>
                </p:cNvPr>
                <p:cNvGrpSpPr/>
                <p:nvPr/>
              </p:nvGrpSpPr>
              <p:grpSpPr>
                <a:xfrm>
                  <a:off x="3669138" y="1793349"/>
                  <a:ext cx="458025" cy="2916000"/>
                  <a:chOff x="1738312" y="2558518"/>
                  <a:chExt cx="661988" cy="3150132"/>
                </a:xfrm>
              </p:grpSpPr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A073BA01-CB94-A548-7530-A20FEE44E39C}"/>
                      </a:ext>
                    </a:extLst>
                  </p:cNvPr>
                  <p:cNvSpPr/>
                  <p:nvPr/>
                </p:nvSpPr>
                <p:spPr>
                  <a:xfrm>
                    <a:off x="1754368" y="2558518"/>
                    <a:ext cx="633985" cy="31501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10"/>
                  </a:p>
                </p:txBody>
              </p: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F65DAAB0-B260-72F6-B703-ECD1AB30CA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54369" y="2558518"/>
                    <a:ext cx="0" cy="3150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1670D347-796F-DAD7-1E3C-9FA7F8DBB3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8350" y="2558518"/>
                    <a:ext cx="0" cy="3150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60D986DF-F9E7-7356-FC12-B316BDFCFE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8312" y="5708650"/>
                    <a:ext cx="66198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5" name="Group 324">
                  <a:extLst>
                    <a:ext uri="{FF2B5EF4-FFF2-40B4-BE49-F238E27FC236}">
                      <a16:creationId xmlns:a16="http://schemas.microsoft.com/office/drawing/2014/main" id="{1D02D311-F6A9-C558-84BA-06B19D475779}"/>
                    </a:ext>
                  </a:extLst>
                </p:cNvPr>
                <p:cNvGrpSpPr/>
                <p:nvPr/>
              </p:nvGrpSpPr>
              <p:grpSpPr>
                <a:xfrm>
                  <a:off x="4347293" y="1793349"/>
                  <a:ext cx="458025" cy="2916000"/>
                  <a:chOff x="1738312" y="2558518"/>
                  <a:chExt cx="661988" cy="3150132"/>
                </a:xfrm>
              </p:grpSpPr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343B2F0E-32A8-9518-ADC0-E6E864C00322}"/>
                      </a:ext>
                    </a:extLst>
                  </p:cNvPr>
                  <p:cNvSpPr/>
                  <p:nvPr/>
                </p:nvSpPr>
                <p:spPr>
                  <a:xfrm>
                    <a:off x="1754368" y="2558518"/>
                    <a:ext cx="633985" cy="31501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10"/>
                  </a:p>
                </p:txBody>
              </p: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882E2072-4FA0-B047-ED95-B3BEAD0942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54369" y="2558518"/>
                    <a:ext cx="0" cy="3150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79D72878-3CCC-D0DD-0554-CE03BAFD60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8350" y="2558518"/>
                    <a:ext cx="0" cy="31501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02850AE2-FE8D-FB31-89F6-B11C77ACC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38312" y="5708650"/>
                    <a:ext cx="66198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2DB826EB-A9C0-4BFA-7B00-CB1F32102C26}"/>
                    </a:ext>
                  </a:extLst>
                </p:cNvPr>
                <p:cNvSpPr/>
                <p:nvPr/>
              </p:nvSpPr>
              <p:spPr>
                <a:xfrm>
                  <a:off x="1005048" y="4312874"/>
                  <a:ext cx="361370" cy="36137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10" dirty="0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84D90B72-5500-0D82-788D-128F1F9EC35E}"/>
                    </a:ext>
                  </a:extLst>
                </p:cNvPr>
                <p:cNvSpPr/>
                <p:nvPr/>
              </p:nvSpPr>
              <p:spPr>
                <a:xfrm>
                  <a:off x="1683200" y="4312874"/>
                  <a:ext cx="361370" cy="36137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10"/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0F7C8B84-9D8A-EFB8-31CA-052EC7817011}"/>
                    </a:ext>
                  </a:extLst>
                </p:cNvPr>
                <p:cNvSpPr/>
                <p:nvPr/>
              </p:nvSpPr>
              <p:spPr>
                <a:xfrm>
                  <a:off x="1683200" y="3886201"/>
                  <a:ext cx="361370" cy="36137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10" dirty="0"/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696F2BEA-0B13-F2E9-E212-D30F32F8BB2A}"/>
                    </a:ext>
                  </a:extLst>
                </p:cNvPr>
                <p:cNvSpPr/>
                <p:nvPr/>
              </p:nvSpPr>
              <p:spPr>
                <a:xfrm>
                  <a:off x="2367237" y="4312874"/>
                  <a:ext cx="361370" cy="36137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10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C3EBC58A-6DA1-866F-ED0B-005308A5A096}"/>
                    </a:ext>
                  </a:extLst>
                </p:cNvPr>
                <p:cNvSpPr/>
                <p:nvPr/>
              </p:nvSpPr>
              <p:spPr>
                <a:xfrm>
                  <a:off x="2367237" y="3886201"/>
                  <a:ext cx="361370" cy="36137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10" dirty="0"/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52A38590-FCCF-955F-4571-1ECBD560AEBD}"/>
                    </a:ext>
                  </a:extLst>
                </p:cNvPr>
                <p:cNvSpPr/>
                <p:nvPr/>
              </p:nvSpPr>
              <p:spPr>
                <a:xfrm>
                  <a:off x="3046240" y="4312874"/>
                  <a:ext cx="361370" cy="36137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10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0BBB4785-F3F7-44F4-DD78-AD0BA9D3FDC6}"/>
                    </a:ext>
                  </a:extLst>
                </p:cNvPr>
                <p:cNvSpPr/>
                <p:nvPr/>
              </p:nvSpPr>
              <p:spPr>
                <a:xfrm>
                  <a:off x="3045389" y="3886201"/>
                  <a:ext cx="361370" cy="36137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10"/>
                </a:p>
              </p:txBody>
            </p: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088E2159-4EE2-E39F-02E9-81BF003E955E}"/>
                  </a:ext>
                </a:extLst>
              </p:cNvPr>
              <p:cNvSpPr/>
              <p:nvPr/>
            </p:nvSpPr>
            <p:spPr>
              <a:xfrm>
                <a:off x="2116743" y="2272145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1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529AC82-15E7-7417-C4E3-A961E35D226A}"/>
                  </a:ext>
                </a:extLst>
              </p:cNvPr>
              <p:cNvSpPr/>
              <p:nvPr/>
            </p:nvSpPr>
            <p:spPr>
              <a:xfrm>
                <a:off x="2788162" y="2272145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10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86EB2D6C-0B8C-2885-6DCA-ED9760455FFA}"/>
                  </a:ext>
                </a:extLst>
              </p:cNvPr>
              <p:cNvSpPr/>
              <p:nvPr/>
            </p:nvSpPr>
            <p:spPr>
              <a:xfrm>
                <a:off x="2794861" y="3119282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1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2A5AA9C5-51A0-94FC-2198-C44773DDC426}"/>
                  </a:ext>
                </a:extLst>
              </p:cNvPr>
              <p:cNvSpPr/>
              <p:nvPr/>
            </p:nvSpPr>
            <p:spPr>
              <a:xfrm>
                <a:off x="2789013" y="2692609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1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2392374-8A9C-6BBC-2E2F-DA1108CE495A}"/>
                  </a:ext>
                </a:extLst>
              </p:cNvPr>
              <p:cNvSpPr/>
              <p:nvPr/>
            </p:nvSpPr>
            <p:spPr>
              <a:xfrm>
                <a:off x="2794861" y="1425008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1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8D959A58-EF11-ECEA-80E6-05CF602C316F}"/>
                  </a:ext>
                </a:extLst>
              </p:cNvPr>
              <p:cNvSpPr/>
              <p:nvPr/>
            </p:nvSpPr>
            <p:spPr>
              <a:xfrm>
                <a:off x="2794861" y="1845472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1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6F77B4A4-A86F-52D7-D287-B05F20CE8E94}"/>
                  </a:ext>
                </a:extLst>
              </p:cNvPr>
              <p:cNvSpPr/>
              <p:nvPr/>
            </p:nvSpPr>
            <p:spPr>
              <a:xfrm>
                <a:off x="3466314" y="3119282"/>
                <a:ext cx="361370" cy="3613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10"/>
              </a:p>
            </p:txBody>
          </p:sp>
        </p:grp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87569FB-DAEB-F2D4-FB50-E3E8E09486DC}"/>
                </a:ext>
              </a:extLst>
            </p:cNvPr>
            <p:cNvSpPr/>
            <p:nvPr/>
          </p:nvSpPr>
          <p:spPr>
            <a:xfrm>
              <a:off x="1029456" y="2422405"/>
              <a:ext cx="263008" cy="263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1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079717E0-2FBB-F4B8-40F6-B0B4F101977D}"/>
                </a:ext>
              </a:extLst>
            </p:cNvPr>
            <p:cNvSpPr/>
            <p:nvPr/>
          </p:nvSpPr>
          <p:spPr>
            <a:xfrm>
              <a:off x="1528932" y="2108395"/>
              <a:ext cx="263008" cy="263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1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B5EFEF6-2DBD-6E1E-7772-1C1670F798A4}"/>
                </a:ext>
              </a:extLst>
            </p:cNvPr>
            <p:cNvSpPr/>
            <p:nvPr/>
          </p:nvSpPr>
          <p:spPr>
            <a:xfrm>
              <a:off x="1528932" y="2414412"/>
              <a:ext cx="263008" cy="263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1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A2346AF-3604-7A0A-D49D-29313E645ECA}"/>
                </a:ext>
              </a:extLst>
            </p:cNvPr>
            <p:cNvSpPr/>
            <p:nvPr/>
          </p:nvSpPr>
          <p:spPr>
            <a:xfrm>
              <a:off x="1528045" y="1491839"/>
              <a:ext cx="263008" cy="263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1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D789755-4A26-6F49-9E94-102ACBDA49CF}"/>
                </a:ext>
              </a:extLst>
            </p:cNvPr>
            <p:cNvSpPr/>
            <p:nvPr/>
          </p:nvSpPr>
          <p:spPr>
            <a:xfrm>
              <a:off x="1528045" y="1797857"/>
              <a:ext cx="263008" cy="263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1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7D3F4A-0EF1-CBB5-622E-E4D677644FF7}"/>
                </a:ext>
              </a:extLst>
            </p:cNvPr>
            <p:cNvSpPr/>
            <p:nvPr/>
          </p:nvSpPr>
          <p:spPr>
            <a:xfrm>
              <a:off x="1525996" y="1183561"/>
              <a:ext cx="263008" cy="263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1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1D515CA0-FC53-874A-2D8B-E4EDDF06B491}"/>
                </a:ext>
              </a:extLst>
            </p:cNvPr>
            <p:cNvSpPr/>
            <p:nvPr/>
          </p:nvSpPr>
          <p:spPr>
            <a:xfrm>
              <a:off x="1032396" y="2725499"/>
              <a:ext cx="263008" cy="263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1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82896-CF7F-772D-5362-24EB1834FD49}"/>
                </a:ext>
              </a:extLst>
            </p:cNvPr>
            <p:cNvSpPr txBox="1"/>
            <p:nvPr/>
          </p:nvSpPr>
          <p:spPr>
            <a:xfrm>
              <a:off x="2524729" y="444385"/>
              <a:ext cx="26300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2400" b="1" dirty="0"/>
                <a:t>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9462A9-5076-DA05-A7B2-67B4184AF8BF}"/>
                </a:ext>
              </a:extLst>
            </p:cNvPr>
            <p:cNvCxnSpPr>
              <a:cxnSpLocks/>
            </p:cNvCxnSpPr>
            <p:nvPr/>
          </p:nvCxnSpPr>
          <p:spPr>
            <a:xfrm>
              <a:off x="2649674" y="820022"/>
              <a:ext cx="0" cy="3600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D6D2BA-4916-7092-A9E7-5C41658EA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9674" y="172498"/>
              <a:ext cx="0" cy="36146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9B47C23-ED98-D1CF-B85F-91E8FE96594C}"/>
                </a:ext>
              </a:extLst>
            </p:cNvPr>
            <p:cNvSpPr/>
            <p:nvPr/>
          </p:nvSpPr>
          <p:spPr>
            <a:xfrm>
              <a:off x="2393826" y="842406"/>
              <a:ext cx="235146" cy="194667"/>
            </a:xfrm>
            <a:custGeom>
              <a:avLst/>
              <a:gdLst>
                <a:gd name="connsiteX0" fmla="*/ 0 w 649224"/>
                <a:gd name="connsiteY0" fmla="*/ 329184 h 481584"/>
                <a:gd name="connsiteX1" fmla="*/ 97536 w 649224"/>
                <a:gd name="connsiteY1" fmla="*/ 192024 h 481584"/>
                <a:gd name="connsiteX2" fmla="*/ 259080 w 649224"/>
                <a:gd name="connsiteY2" fmla="*/ 304800 h 481584"/>
                <a:gd name="connsiteX3" fmla="*/ 527304 w 649224"/>
                <a:gd name="connsiteY3" fmla="*/ 0 h 481584"/>
                <a:gd name="connsiteX4" fmla="*/ 649224 w 649224"/>
                <a:gd name="connsiteY4" fmla="*/ 97536 h 481584"/>
                <a:gd name="connsiteX5" fmla="*/ 310896 w 649224"/>
                <a:gd name="connsiteY5" fmla="*/ 481584 h 481584"/>
                <a:gd name="connsiteX6" fmla="*/ 0 w 649224"/>
                <a:gd name="connsiteY6" fmla="*/ 329184 h 481584"/>
                <a:gd name="connsiteX0" fmla="*/ 0 w 649224"/>
                <a:gd name="connsiteY0" fmla="*/ 329184 h 548894"/>
                <a:gd name="connsiteX1" fmla="*/ 97536 w 649224"/>
                <a:gd name="connsiteY1" fmla="*/ 192024 h 548894"/>
                <a:gd name="connsiteX2" fmla="*/ 259080 w 649224"/>
                <a:gd name="connsiteY2" fmla="*/ 304800 h 548894"/>
                <a:gd name="connsiteX3" fmla="*/ 527304 w 649224"/>
                <a:gd name="connsiteY3" fmla="*/ 0 h 548894"/>
                <a:gd name="connsiteX4" fmla="*/ 649224 w 649224"/>
                <a:gd name="connsiteY4" fmla="*/ 97536 h 548894"/>
                <a:gd name="connsiteX5" fmla="*/ 251206 w 649224"/>
                <a:gd name="connsiteY5" fmla="*/ 548894 h 548894"/>
                <a:gd name="connsiteX6" fmla="*/ 0 w 649224"/>
                <a:gd name="connsiteY6" fmla="*/ 329184 h 548894"/>
                <a:gd name="connsiteX0" fmla="*/ 0 w 649224"/>
                <a:gd name="connsiteY0" fmla="*/ 329184 h 508254"/>
                <a:gd name="connsiteX1" fmla="*/ 97536 w 649224"/>
                <a:gd name="connsiteY1" fmla="*/ 192024 h 508254"/>
                <a:gd name="connsiteX2" fmla="*/ 259080 w 649224"/>
                <a:gd name="connsiteY2" fmla="*/ 304800 h 508254"/>
                <a:gd name="connsiteX3" fmla="*/ 527304 w 649224"/>
                <a:gd name="connsiteY3" fmla="*/ 0 h 508254"/>
                <a:gd name="connsiteX4" fmla="*/ 649224 w 649224"/>
                <a:gd name="connsiteY4" fmla="*/ 97536 h 508254"/>
                <a:gd name="connsiteX5" fmla="*/ 276606 w 649224"/>
                <a:gd name="connsiteY5" fmla="*/ 508254 h 508254"/>
                <a:gd name="connsiteX6" fmla="*/ 0 w 649224"/>
                <a:gd name="connsiteY6" fmla="*/ 329184 h 508254"/>
                <a:gd name="connsiteX0" fmla="*/ 0 w 649224"/>
                <a:gd name="connsiteY0" fmla="*/ 329184 h 536194"/>
                <a:gd name="connsiteX1" fmla="*/ 97536 w 649224"/>
                <a:gd name="connsiteY1" fmla="*/ 192024 h 536194"/>
                <a:gd name="connsiteX2" fmla="*/ 259080 w 649224"/>
                <a:gd name="connsiteY2" fmla="*/ 304800 h 536194"/>
                <a:gd name="connsiteX3" fmla="*/ 527304 w 649224"/>
                <a:gd name="connsiteY3" fmla="*/ 0 h 536194"/>
                <a:gd name="connsiteX4" fmla="*/ 649224 w 649224"/>
                <a:gd name="connsiteY4" fmla="*/ 97536 h 536194"/>
                <a:gd name="connsiteX5" fmla="*/ 274066 w 649224"/>
                <a:gd name="connsiteY5" fmla="*/ 536194 h 536194"/>
                <a:gd name="connsiteX6" fmla="*/ 0 w 649224"/>
                <a:gd name="connsiteY6" fmla="*/ 329184 h 536194"/>
                <a:gd name="connsiteX0" fmla="*/ 0 w 649224"/>
                <a:gd name="connsiteY0" fmla="*/ 329184 h 531114"/>
                <a:gd name="connsiteX1" fmla="*/ 97536 w 649224"/>
                <a:gd name="connsiteY1" fmla="*/ 192024 h 531114"/>
                <a:gd name="connsiteX2" fmla="*/ 259080 w 649224"/>
                <a:gd name="connsiteY2" fmla="*/ 304800 h 531114"/>
                <a:gd name="connsiteX3" fmla="*/ 527304 w 649224"/>
                <a:gd name="connsiteY3" fmla="*/ 0 h 531114"/>
                <a:gd name="connsiteX4" fmla="*/ 649224 w 649224"/>
                <a:gd name="connsiteY4" fmla="*/ 97536 h 531114"/>
                <a:gd name="connsiteX5" fmla="*/ 286766 w 649224"/>
                <a:gd name="connsiteY5" fmla="*/ 531114 h 531114"/>
                <a:gd name="connsiteX6" fmla="*/ 0 w 649224"/>
                <a:gd name="connsiteY6" fmla="*/ 329184 h 531114"/>
                <a:gd name="connsiteX0" fmla="*/ 0 w 649224"/>
                <a:gd name="connsiteY0" fmla="*/ 329184 h 526034"/>
                <a:gd name="connsiteX1" fmla="*/ 97536 w 649224"/>
                <a:gd name="connsiteY1" fmla="*/ 192024 h 526034"/>
                <a:gd name="connsiteX2" fmla="*/ 259080 w 649224"/>
                <a:gd name="connsiteY2" fmla="*/ 304800 h 526034"/>
                <a:gd name="connsiteX3" fmla="*/ 527304 w 649224"/>
                <a:gd name="connsiteY3" fmla="*/ 0 h 526034"/>
                <a:gd name="connsiteX4" fmla="*/ 649224 w 649224"/>
                <a:gd name="connsiteY4" fmla="*/ 97536 h 526034"/>
                <a:gd name="connsiteX5" fmla="*/ 275336 w 649224"/>
                <a:gd name="connsiteY5" fmla="*/ 526034 h 526034"/>
                <a:gd name="connsiteX6" fmla="*/ 0 w 649224"/>
                <a:gd name="connsiteY6" fmla="*/ 329184 h 526034"/>
                <a:gd name="connsiteX0" fmla="*/ 0 w 649224"/>
                <a:gd name="connsiteY0" fmla="*/ 329184 h 522224"/>
                <a:gd name="connsiteX1" fmla="*/ 97536 w 649224"/>
                <a:gd name="connsiteY1" fmla="*/ 192024 h 522224"/>
                <a:gd name="connsiteX2" fmla="*/ 259080 w 649224"/>
                <a:gd name="connsiteY2" fmla="*/ 304800 h 522224"/>
                <a:gd name="connsiteX3" fmla="*/ 527304 w 649224"/>
                <a:gd name="connsiteY3" fmla="*/ 0 h 522224"/>
                <a:gd name="connsiteX4" fmla="*/ 649224 w 649224"/>
                <a:gd name="connsiteY4" fmla="*/ 97536 h 522224"/>
                <a:gd name="connsiteX5" fmla="*/ 294386 w 649224"/>
                <a:gd name="connsiteY5" fmla="*/ 522224 h 522224"/>
                <a:gd name="connsiteX6" fmla="*/ 0 w 649224"/>
                <a:gd name="connsiteY6" fmla="*/ 329184 h 522224"/>
                <a:gd name="connsiteX0" fmla="*/ 0 w 649224"/>
                <a:gd name="connsiteY0" fmla="*/ 329184 h 537464"/>
                <a:gd name="connsiteX1" fmla="*/ 97536 w 649224"/>
                <a:gd name="connsiteY1" fmla="*/ 192024 h 537464"/>
                <a:gd name="connsiteX2" fmla="*/ 259080 w 649224"/>
                <a:gd name="connsiteY2" fmla="*/ 304800 h 537464"/>
                <a:gd name="connsiteX3" fmla="*/ 527304 w 649224"/>
                <a:gd name="connsiteY3" fmla="*/ 0 h 537464"/>
                <a:gd name="connsiteX4" fmla="*/ 649224 w 649224"/>
                <a:gd name="connsiteY4" fmla="*/ 97536 h 537464"/>
                <a:gd name="connsiteX5" fmla="*/ 277876 w 649224"/>
                <a:gd name="connsiteY5" fmla="*/ 537464 h 537464"/>
                <a:gd name="connsiteX6" fmla="*/ 0 w 649224"/>
                <a:gd name="connsiteY6" fmla="*/ 329184 h 53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9224" h="537464">
                  <a:moveTo>
                    <a:pt x="0" y="329184"/>
                  </a:moveTo>
                  <a:lnTo>
                    <a:pt x="97536" y="192024"/>
                  </a:lnTo>
                  <a:lnTo>
                    <a:pt x="259080" y="304800"/>
                  </a:lnTo>
                  <a:lnTo>
                    <a:pt x="527304" y="0"/>
                  </a:lnTo>
                  <a:lnTo>
                    <a:pt x="649224" y="97536"/>
                  </a:lnTo>
                  <a:lnTo>
                    <a:pt x="277876" y="537464"/>
                  </a:lnTo>
                  <a:lnTo>
                    <a:pt x="0" y="32918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10"/>
            </a:p>
          </p:txBody>
        </p:sp>
        <p:sp>
          <p:nvSpPr>
            <p:cNvPr id="287" name="Multiplication Sign 286">
              <a:extLst>
                <a:ext uri="{FF2B5EF4-FFF2-40B4-BE49-F238E27FC236}">
                  <a16:creationId xmlns:a16="http://schemas.microsoft.com/office/drawing/2014/main" id="{B7B07D95-F28D-056E-F3F4-78F14F210F70}"/>
                </a:ext>
              </a:extLst>
            </p:cNvPr>
            <p:cNvSpPr/>
            <p:nvPr/>
          </p:nvSpPr>
          <p:spPr>
            <a:xfrm>
              <a:off x="2371659" y="285296"/>
              <a:ext cx="291130" cy="277124"/>
            </a:xfrm>
            <a:prstGeom prst="mathMultiply">
              <a:avLst/>
            </a:prstGeom>
            <a:solidFill>
              <a:srgbClr val="FBC5C5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1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6633DD4-6705-8638-3D2C-C84268147904}"/>
                </a:ext>
              </a:extLst>
            </p:cNvPr>
            <p:cNvSpPr/>
            <p:nvPr/>
          </p:nvSpPr>
          <p:spPr>
            <a:xfrm>
              <a:off x="1160956" y="70459"/>
              <a:ext cx="1523628" cy="965289"/>
            </a:xfrm>
            <a:custGeom>
              <a:avLst/>
              <a:gdLst>
                <a:gd name="connsiteX0" fmla="*/ 2093441 w 2093441"/>
                <a:gd name="connsiteY0" fmla="*/ 0 h 1326292"/>
                <a:gd name="connsiteX1" fmla="*/ 314068 w 2093441"/>
                <a:gd name="connsiteY1" fmla="*/ 494270 h 1326292"/>
                <a:gd name="connsiteX2" fmla="*/ 1030 w 2093441"/>
                <a:gd name="connsiteY2" fmla="*/ 1326292 h 132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3441" h="1326292">
                  <a:moveTo>
                    <a:pt x="2093441" y="0"/>
                  </a:moveTo>
                  <a:cubicBezTo>
                    <a:pt x="1378122" y="136610"/>
                    <a:pt x="662803" y="273221"/>
                    <a:pt x="314068" y="494270"/>
                  </a:cubicBezTo>
                  <a:cubicBezTo>
                    <a:pt x="-34667" y="715319"/>
                    <a:pt x="1030" y="1326292"/>
                    <a:pt x="1030" y="1326292"/>
                  </a:cubicBezTo>
                </a:path>
              </a:pathLst>
            </a:custGeom>
            <a:noFill/>
            <a:ln>
              <a:solidFill>
                <a:srgbClr val="0070C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1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C23FB6B-926A-326F-B84B-1A989111DD3B}"/>
                </a:ext>
              </a:extLst>
            </p:cNvPr>
            <p:cNvSpPr>
              <a:spLocks noChangeAspect="1"/>
            </p:cNvSpPr>
            <p:nvPr/>
          </p:nvSpPr>
          <p:spPr>
            <a:xfrm rot="-300000">
              <a:off x="2120781" y="129607"/>
              <a:ext cx="491202" cy="886422"/>
            </a:xfrm>
            <a:custGeom>
              <a:avLst/>
              <a:gdLst>
                <a:gd name="connsiteX0" fmla="*/ 716692 w 716692"/>
                <a:gd name="connsiteY0" fmla="*/ 0 h 1293340"/>
                <a:gd name="connsiteX1" fmla="*/ 156519 w 716692"/>
                <a:gd name="connsiteY1" fmla="*/ 378940 h 1293340"/>
                <a:gd name="connsiteX2" fmla="*/ 0 w 716692"/>
                <a:gd name="connsiteY2" fmla="*/ 1293340 h 129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692" h="1293340">
                  <a:moveTo>
                    <a:pt x="716692" y="0"/>
                  </a:moveTo>
                  <a:cubicBezTo>
                    <a:pt x="496330" y="81691"/>
                    <a:pt x="275968" y="163383"/>
                    <a:pt x="156519" y="378940"/>
                  </a:cubicBezTo>
                  <a:cubicBezTo>
                    <a:pt x="37070" y="594497"/>
                    <a:pt x="28832" y="1057189"/>
                    <a:pt x="0" y="1293340"/>
                  </a:cubicBezTo>
                </a:path>
              </a:pathLst>
            </a:custGeom>
            <a:noFill/>
            <a:ln>
              <a:solidFill>
                <a:srgbClr val="0070C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1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82A738E-1021-0D09-9384-73051E4E01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0352" y="73342"/>
              <a:ext cx="1050465" cy="962402"/>
            </a:xfrm>
            <a:custGeom>
              <a:avLst/>
              <a:gdLst>
                <a:gd name="connsiteX0" fmla="*/ 1375719 w 1375719"/>
                <a:gd name="connsiteY0" fmla="*/ 0 h 1260389"/>
                <a:gd name="connsiteX1" fmla="*/ 230660 w 1375719"/>
                <a:gd name="connsiteY1" fmla="*/ 477794 h 1260389"/>
                <a:gd name="connsiteX2" fmla="*/ 0 w 1375719"/>
                <a:gd name="connsiteY2" fmla="*/ 1260389 h 12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5719" h="1260389">
                  <a:moveTo>
                    <a:pt x="1375719" y="0"/>
                  </a:moveTo>
                  <a:cubicBezTo>
                    <a:pt x="917832" y="133864"/>
                    <a:pt x="459946" y="267729"/>
                    <a:pt x="230660" y="477794"/>
                  </a:cubicBezTo>
                  <a:cubicBezTo>
                    <a:pt x="1373" y="687859"/>
                    <a:pt x="686" y="974124"/>
                    <a:pt x="0" y="1260389"/>
                  </a:cubicBezTo>
                </a:path>
              </a:pathLst>
            </a:custGeom>
            <a:noFill/>
            <a:ln>
              <a:solidFill>
                <a:srgbClr val="0070C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1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7082399-BACB-AFDB-D8EE-13FF3C8F6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2715" y="54747"/>
              <a:ext cx="556318" cy="981007"/>
            </a:xfrm>
            <a:custGeom>
              <a:avLst/>
              <a:gdLst>
                <a:gd name="connsiteX0" fmla="*/ 0 w 682051"/>
                <a:gd name="connsiteY0" fmla="*/ 0 h 1202724"/>
                <a:gd name="connsiteX1" fmla="*/ 584886 w 682051"/>
                <a:gd name="connsiteY1" fmla="*/ 354227 h 1202724"/>
                <a:gd name="connsiteX2" fmla="*/ 675502 w 682051"/>
                <a:gd name="connsiteY2" fmla="*/ 1202724 h 120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051" h="1202724">
                  <a:moveTo>
                    <a:pt x="0" y="0"/>
                  </a:moveTo>
                  <a:cubicBezTo>
                    <a:pt x="236151" y="76886"/>
                    <a:pt x="472302" y="153773"/>
                    <a:pt x="584886" y="354227"/>
                  </a:cubicBezTo>
                  <a:cubicBezTo>
                    <a:pt x="697470" y="554681"/>
                    <a:pt x="686486" y="878702"/>
                    <a:pt x="675502" y="1202724"/>
                  </a:cubicBezTo>
                </a:path>
              </a:pathLst>
            </a:custGeom>
            <a:noFill/>
            <a:ln>
              <a:solidFill>
                <a:srgbClr val="0070C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1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B42CAB2-1F0D-1C82-8F51-97FF936B7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2713" y="48021"/>
              <a:ext cx="375134" cy="987728"/>
            </a:xfrm>
            <a:custGeom>
              <a:avLst/>
              <a:gdLst>
                <a:gd name="connsiteX0" fmla="*/ 0 w 459917"/>
                <a:gd name="connsiteY0" fmla="*/ 0 h 1210962"/>
                <a:gd name="connsiteX1" fmla="*/ 453081 w 459917"/>
                <a:gd name="connsiteY1" fmla="*/ 329514 h 1210962"/>
                <a:gd name="connsiteX2" fmla="*/ 230659 w 459917"/>
                <a:gd name="connsiteY2" fmla="*/ 1210962 h 12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917" h="1210962">
                  <a:moveTo>
                    <a:pt x="0" y="0"/>
                  </a:moveTo>
                  <a:cubicBezTo>
                    <a:pt x="207319" y="63843"/>
                    <a:pt x="414638" y="127687"/>
                    <a:pt x="453081" y="329514"/>
                  </a:cubicBezTo>
                  <a:cubicBezTo>
                    <a:pt x="491524" y="531341"/>
                    <a:pt x="361091" y="871151"/>
                    <a:pt x="230659" y="1210962"/>
                  </a:cubicBezTo>
                </a:path>
              </a:pathLst>
            </a:custGeom>
            <a:noFill/>
            <a:ln>
              <a:solidFill>
                <a:srgbClr val="0070C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1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C4C569A-FC84-B1FC-B5C1-33278ECCC2E9}"/>
                </a:ext>
              </a:extLst>
            </p:cNvPr>
            <p:cNvSpPr>
              <a:spLocks/>
            </p:cNvSpPr>
            <p:nvPr/>
          </p:nvSpPr>
          <p:spPr>
            <a:xfrm>
              <a:off x="2572717" y="68179"/>
              <a:ext cx="1059919" cy="967570"/>
            </a:xfrm>
            <a:custGeom>
              <a:avLst/>
              <a:gdLst>
                <a:gd name="connsiteX0" fmla="*/ 0 w 1400432"/>
                <a:gd name="connsiteY0" fmla="*/ 0 h 1186249"/>
                <a:gd name="connsiteX1" fmla="*/ 1202724 w 1400432"/>
                <a:gd name="connsiteY1" fmla="*/ 428368 h 1186249"/>
                <a:gd name="connsiteX2" fmla="*/ 1400432 w 1400432"/>
                <a:gd name="connsiteY2" fmla="*/ 1186249 h 118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0432" h="1186249">
                  <a:moveTo>
                    <a:pt x="0" y="0"/>
                  </a:moveTo>
                  <a:cubicBezTo>
                    <a:pt x="484659" y="115330"/>
                    <a:pt x="969319" y="230660"/>
                    <a:pt x="1202724" y="428368"/>
                  </a:cubicBezTo>
                  <a:cubicBezTo>
                    <a:pt x="1436129" y="626076"/>
                    <a:pt x="1360616" y="936368"/>
                    <a:pt x="1400432" y="1186249"/>
                  </a:cubicBezTo>
                </a:path>
              </a:pathLst>
            </a:custGeom>
            <a:noFill/>
            <a:ln>
              <a:solidFill>
                <a:srgbClr val="0070C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1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301FA47-97DE-22D4-01BE-31F5692A796C}"/>
                </a:ext>
              </a:extLst>
            </p:cNvPr>
            <p:cNvSpPr/>
            <p:nvPr/>
          </p:nvSpPr>
          <p:spPr>
            <a:xfrm>
              <a:off x="2566714" y="-10868"/>
              <a:ext cx="170327" cy="1703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10"/>
            </a:p>
          </p:txBody>
        </p:sp>
      </p:grpSp>
    </p:spTree>
    <p:extLst>
      <p:ext uri="{BB962C8B-B14F-4D97-AF65-F5344CB8AC3E}">
        <p14:creationId xmlns:p14="http://schemas.microsoft.com/office/powerpoint/2010/main" val="259767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Los</dc:creator>
  <cp:lastModifiedBy>Andor Vári-Kakas</cp:lastModifiedBy>
  <cp:revision>33</cp:revision>
  <dcterms:created xsi:type="dcterms:W3CDTF">2022-05-07T23:04:17Z</dcterms:created>
  <dcterms:modified xsi:type="dcterms:W3CDTF">2022-05-09T19:37:35Z</dcterms:modified>
</cp:coreProperties>
</file>