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6359-2F8B-20A4-92EF-AD1F9FD9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27A8-E2FC-8882-9DCD-9D3ACAC54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08E2-AE9E-6F76-14AB-0271D062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24CF-DAFC-E0B2-A7C6-18E35013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1B24-4A6A-CCFB-E416-2D0B7A5B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1635-A35F-A04F-9178-1BEDDBA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82332-3889-AC0B-26A9-FF2FE20F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B4A1-D97F-84C5-FAA5-CB0D76A7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37FA-7C08-F631-A148-4CE5A94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B2AE-8513-3211-2726-26228039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F1ACD-0914-4BBD-4FEC-245DA491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06DCD-A55F-5B1B-A70A-5F9371C1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C7A0-CD2D-0CB0-5725-2530DD0F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37E7-4CCC-6F45-4036-A195F9F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2E69-79D9-08B2-3947-CD4E560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C7D-75FE-0891-B4F7-71D7F9DA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F77E-611D-9568-C70F-4D57BA9E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AD67-6FDD-1611-1EC3-557449C2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4303-2FB4-8902-69FE-5BB89C8E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37C0-29C1-240B-C141-0EF53AE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C27D-7FCB-AA45-F36D-BE6E81D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47DB-BCD2-C111-9178-4EC73655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6572-F4AD-36FC-5D02-A12C06E6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4496-082B-5BA9-9AAC-77B99EE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77AB-2A8A-C8DB-EBA1-B8A69936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9C9-69A0-A8B7-2550-3E1B6EC4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D762-591B-D0AD-5BFE-0CF6463D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E228-4971-EA84-7273-682A2AED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FE17-D9E5-9333-61CD-419B8433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3CE6B-FCED-8204-3259-B4D8757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EFBB-CB2B-3F1E-6755-DE2B4C17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9FB0-7094-1037-A421-B0E4B82B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B804-EC5C-C1B7-A3C1-CF3A06A7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1B7B9-0A85-D79F-1430-BB64C48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8B707-2B43-B623-C521-99A53AFF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0EA9F-FFE7-6B3C-2946-C311ACBD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19238-200F-5B0B-EE13-713B47D9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611FC-57FB-0FD4-D0BC-2EF4F3A0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A0CAF-74EA-7D16-7BC0-4E1399E4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6C4-34EE-CCE8-658C-EB46FA3D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0CEC7-2673-8C7D-E6B7-F28E844F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14FC-2E15-94C4-1E93-8A5A65F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BF732-6847-7359-98AC-E00A6886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E977B-D527-9F8A-2165-1725AFE9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9E09D-1F70-DA4D-8171-8731340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D2A94-A8F4-3AE8-9068-13DA04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3E86-A5D6-4796-75BA-CDA22C88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FAA-1A24-800F-C25C-BD242B59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EAAB-114E-4385-88AE-01E25CC2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88F3-5C52-9308-CF88-264A12BA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2B6C-FAF7-D9E2-AB27-D309030F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52693-3218-EBCD-F6C8-BBB35AD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9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BA76-BB65-233B-615B-EC2C8340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030AC-3D9E-8DD7-3603-AC967513A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1A356-A8C2-4E66-2556-A219DEEC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12C6-95D0-18EE-FA46-29A43F02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6949-2508-5925-A2B3-12BBB7C3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490A0-7911-C3FB-4983-8F3B613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9F123-F1A4-5A96-7DAC-A9424296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3836-48D0-6D15-A6AE-2F34A9B2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A194-2323-5215-3131-7AFC83B7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EB86-B9EA-4611-8686-4A88DEA7CEA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7B61-D6E9-381E-18BA-327A9D9E4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4374-1320-D18B-E3CB-6E8113E99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BF29-3439-413A-BDC3-762C74CAE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EA60E2-B777-CE3E-E5C7-C9B0A1CF8E17}"/>
              </a:ext>
            </a:extLst>
          </p:cNvPr>
          <p:cNvGrpSpPr/>
          <p:nvPr/>
        </p:nvGrpSpPr>
        <p:grpSpPr>
          <a:xfrm>
            <a:off x="1402672" y="1995398"/>
            <a:ext cx="9561250" cy="1340528"/>
            <a:chOff x="1402672" y="1995398"/>
            <a:chExt cx="9561250" cy="1340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D681EA-62B5-D055-9B2C-7EAD079308B5}"/>
                </a:ext>
              </a:extLst>
            </p:cNvPr>
            <p:cNvSpPr/>
            <p:nvPr/>
          </p:nvSpPr>
          <p:spPr>
            <a:xfrm>
              <a:off x="1402672" y="2299317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F41432-865E-5AC8-1053-BDE606E7E1DD}"/>
                </a:ext>
              </a:extLst>
            </p:cNvPr>
            <p:cNvSpPr/>
            <p:nvPr/>
          </p:nvSpPr>
          <p:spPr>
            <a:xfrm>
              <a:off x="2359241" y="2299317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ECA231-F4FC-D524-FDE7-05CF60145D99}"/>
                </a:ext>
              </a:extLst>
            </p:cNvPr>
            <p:cNvSpPr/>
            <p:nvPr/>
          </p:nvSpPr>
          <p:spPr>
            <a:xfrm>
              <a:off x="3315810" y="2299317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9F606E-D6C4-C921-7928-7C16F8718CE8}"/>
                </a:ext>
              </a:extLst>
            </p:cNvPr>
            <p:cNvSpPr/>
            <p:nvPr/>
          </p:nvSpPr>
          <p:spPr>
            <a:xfrm>
              <a:off x="5228948" y="2299315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1BB3AD-A72F-988C-1B8D-1B7491AA88A9}"/>
                </a:ext>
              </a:extLst>
            </p:cNvPr>
            <p:cNvSpPr/>
            <p:nvPr/>
          </p:nvSpPr>
          <p:spPr>
            <a:xfrm>
              <a:off x="8105685" y="2299312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m-2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E3F6059-8D74-3569-B7F8-92FD3A648C16}"/>
                </a:ext>
              </a:extLst>
            </p:cNvPr>
            <p:cNvSpPr/>
            <p:nvPr/>
          </p:nvSpPr>
          <p:spPr>
            <a:xfrm>
              <a:off x="9069281" y="2299307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m-1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F8295A-6D0B-E887-2078-5744C3F92FD9}"/>
                </a:ext>
              </a:extLst>
            </p:cNvPr>
            <p:cNvSpPr/>
            <p:nvPr/>
          </p:nvSpPr>
          <p:spPr>
            <a:xfrm>
              <a:off x="10025849" y="2299313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D3507B-4BC4-B648-8A38-26C2FF434474}"/>
                </a:ext>
              </a:extLst>
            </p:cNvPr>
            <p:cNvSpPr/>
            <p:nvPr/>
          </p:nvSpPr>
          <p:spPr>
            <a:xfrm>
              <a:off x="6226209" y="2299312"/>
              <a:ext cx="763479" cy="7634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x+1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0FBE60-F266-A54A-38FD-B320400170B6}"/>
                </a:ext>
              </a:extLst>
            </p:cNvPr>
            <p:cNvSpPr/>
            <p:nvPr/>
          </p:nvSpPr>
          <p:spPr>
            <a:xfrm>
              <a:off x="6096000" y="1995398"/>
              <a:ext cx="4867922" cy="1340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171AA44-3D08-3BD6-195B-9BD8B8055E06}"/>
                </a:ext>
              </a:extLst>
            </p:cNvPr>
            <p:cNvSpPr/>
            <p:nvPr/>
          </p:nvSpPr>
          <p:spPr>
            <a:xfrm>
              <a:off x="4315657" y="2513397"/>
              <a:ext cx="676923" cy="33529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3C1BF73-E305-A939-703E-9D336BA021B1}"/>
                </a:ext>
              </a:extLst>
            </p:cNvPr>
            <p:cNvSpPr/>
            <p:nvPr/>
          </p:nvSpPr>
          <p:spPr>
            <a:xfrm>
              <a:off x="7228645" y="2498013"/>
              <a:ext cx="676923" cy="33529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80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Andor Vári-Kakas</dc:creator>
  <cp:lastModifiedBy>Andor Vári-Kakas</cp:lastModifiedBy>
  <cp:revision>6</cp:revision>
  <dcterms:created xsi:type="dcterms:W3CDTF">2022-05-02T22:55:39Z</dcterms:created>
  <dcterms:modified xsi:type="dcterms:W3CDTF">2022-05-03T05:43:00Z</dcterms:modified>
</cp:coreProperties>
</file>