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765909"/>
            <a:ext cx="782955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458058"/>
            <a:ext cx="782955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9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49164"/>
            <a:ext cx="2250996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49164"/>
            <a:ext cx="6622494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2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166738"/>
            <a:ext cx="900398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131884"/>
            <a:ext cx="900398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245820"/>
            <a:ext cx="4436745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245820"/>
            <a:ext cx="4436745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49164"/>
            <a:ext cx="900398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147238"/>
            <a:ext cx="441635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709482"/>
            <a:ext cx="441635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147238"/>
            <a:ext cx="443810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709482"/>
            <a:ext cx="443810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0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11997"/>
            <a:ext cx="33669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673826"/>
            <a:ext cx="528494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403985"/>
            <a:ext cx="33669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11997"/>
            <a:ext cx="33669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673826"/>
            <a:ext cx="528494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403985"/>
            <a:ext cx="33669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4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49164"/>
            <a:ext cx="900398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245820"/>
            <a:ext cx="900398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4337621"/>
            <a:ext cx="234886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4337621"/>
            <a:ext cx="352329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4337621"/>
            <a:ext cx="234886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032B6587-652C-57EB-FDA5-B44EBB725F72}"/>
              </a:ext>
            </a:extLst>
          </p:cNvPr>
          <p:cNvSpPr/>
          <p:nvPr/>
        </p:nvSpPr>
        <p:spPr>
          <a:xfrm>
            <a:off x="4657493" y="1713826"/>
            <a:ext cx="1205552" cy="70854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28EE74-3C1F-2903-4D39-4F9B604E1C05}"/>
              </a:ext>
            </a:extLst>
          </p:cNvPr>
          <p:cNvGrpSpPr/>
          <p:nvPr/>
        </p:nvGrpSpPr>
        <p:grpSpPr>
          <a:xfrm>
            <a:off x="136483" y="72276"/>
            <a:ext cx="3848791" cy="3648755"/>
            <a:chOff x="27026" y="36543"/>
            <a:chExt cx="3848791" cy="3648755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C5C7482-8CFA-47F5-C36F-B05FB9534124}"/>
                </a:ext>
              </a:extLst>
            </p:cNvPr>
            <p:cNvGrpSpPr/>
            <p:nvPr/>
          </p:nvGrpSpPr>
          <p:grpSpPr>
            <a:xfrm>
              <a:off x="27026" y="37133"/>
              <a:ext cx="3848791" cy="3480976"/>
              <a:chOff x="956523" y="1230725"/>
              <a:chExt cx="3848791" cy="3480976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CD11F261-4F25-629C-6533-A567CADF6B94}"/>
                  </a:ext>
                </a:extLst>
              </p:cNvPr>
              <p:cNvGrpSpPr/>
              <p:nvPr/>
            </p:nvGrpSpPr>
            <p:grpSpPr>
              <a:xfrm>
                <a:off x="956523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BF7DA0B1-2349-65F7-8C4E-487E3842A938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9C01DF7-81D7-4FD7-9FD1-648E97F4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653C4BB-47B1-DC86-DE70-50FB47B1D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37CA030-7E03-E1B5-111B-B59139E4C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B6E23501-974D-C88B-3288-CE8D89B349DA}"/>
                  </a:ext>
                </a:extLst>
              </p:cNvPr>
              <p:cNvGrpSpPr/>
              <p:nvPr/>
            </p:nvGrpSpPr>
            <p:grpSpPr>
              <a:xfrm>
                <a:off x="1634676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4CB8874-2D87-BB10-1083-2726C7C89187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6003276-BE8A-5C81-50CB-F4071789E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C04958B-7EC4-0C1E-CF76-6E08F6273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00B3E26F-0DE4-176B-8D41-8AEB12850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ABC59DAD-9C4E-48A6-8A4F-95D5CBC690D2}"/>
                  </a:ext>
                </a:extLst>
              </p:cNvPr>
              <p:cNvGrpSpPr/>
              <p:nvPr/>
            </p:nvGrpSpPr>
            <p:grpSpPr>
              <a:xfrm>
                <a:off x="2312829" y="1231901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EB4198E6-E30C-2726-D294-658224752B4A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C390CFDC-A2ED-78AA-C2B9-2819134B7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7CE2309F-4B27-DA35-765A-A56186E8C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45D1FED2-56E4-E736-34AA-84651C47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2DFF6C58-1B8A-7DE8-E05F-2BBB1C2CA456}"/>
                  </a:ext>
                </a:extLst>
              </p:cNvPr>
              <p:cNvGrpSpPr/>
              <p:nvPr/>
            </p:nvGrpSpPr>
            <p:grpSpPr>
              <a:xfrm>
                <a:off x="2990982" y="1231901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65BE14E7-E215-DFE6-5AA8-E5E6484F3C99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BDC3837-209F-7CC2-6B07-D16A0F1F5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51BB65C2-C759-2B8B-DAFE-54DDAADE1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BFC7220E-9D1D-7250-0D44-A244A5EC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5B5E5E7-B343-C016-6518-6BCB2814D404}"/>
                  </a:ext>
                </a:extLst>
              </p:cNvPr>
              <p:cNvGrpSpPr/>
              <p:nvPr/>
            </p:nvGrpSpPr>
            <p:grpSpPr>
              <a:xfrm>
                <a:off x="3669135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A073BA01-CB94-A548-7530-A20FEE44E39C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65DAAB0-B260-72F6-B703-ECD1AB30C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1670D347-796F-DAD7-1E3C-9FA7F8DBB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0D986DF-F9E7-7356-FC12-B316BDFCF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1D02D311-F6A9-C558-84BA-06B19D475779}"/>
                  </a:ext>
                </a:extLst>
              </p:cNvPr>
              <p:cNvGrpSpPr/>
              <p:nvPr/>
            </p:nvGrpSpPr>
            <p:grpSpPr>
              <a:xfrm>
                <a:off x="4347290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343B2F0E-32A8-9518-ADC0-E6E864C00322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882E2072-4FA0-B047-ED95-B3BEAD094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79D72878-3CCC-D0DD-0554-CE03BAFD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2850AE2-FE8D-FB31-89F6-B11C77ACC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DB826EB-A9C0-4BFA-7B00-CB1F32102C26}"/>
                  </a:ext>
                </a:extLst>
              </p:cNvPr>
              <p:cNvSpPr/>
              <p:nvPr/>
            </p:nvSpPr>
            <p:spPr>
              <a:xfrm>
                <a:off x="1005048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84D90B72-5500-0D82-788D-128F1F9EC35E}"/>
                  </a:ext>
                </a:extLst>
              </p:cNvPr>
              <p:cNvSpPr/>
              <p:nvPr/>
            </p:nvSpPr>
            <p:spPr>
              <a:xfrm>
                <a:off x="1683200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F7C8B84-9D8A-EFB8-31CA-052EC7817011}"/>
                  </a:ext>
                </a:extLst>
              </p:cNvPr>
              <p:cNvSpPr/>
              <p:nvPr/>
            </p:nvSpPr>
            <p:spPr>
              <a:xfrm>
                <a:off x="1683200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96F2BEA-0B13-F2E9-E212-D30F32F8BB2A}"/>
                  </a:ext>
                </a:extLst>
              </p:cNvPr>
              <p:cNvSpPr/>
              <p:nvPr/>
            </p:nvSpPr>
            <p:spPr>
              <a:xfrm>
                <a:off x="2367237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C3EBC58A-6DA1-866F-ED0B-005308A5A096}"/>
                  </a:ext>
                </a:extLst>
              </p:cNvPr>
              <p:cNvSpPr/>
              <p:nvPr/>
            </p:nvSpPr>
            <p:spPr>
              <a:xfrm>
                <a:off x="2367237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2E80D430-1860-D514-33D4-FC0393944F74}"/>
                  </a:ext>
                </a:extLst>
              </p:cNvPr>
              <p:cNvSpPr/>
              <p:nvPr/>
            </p:nvSpPr>
            <p:spPr>
              <a:xfrm>
                <a:off x="2367237" y="3465737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52A38590-FCCF-955F-4571-1ECBD560AEBD}"/>
                  </a:ext>
                </a:extLst>
              </p:cNvPr>
              <p:cNvSpPr/>
              <p:nvPr/>
            </p:nvSpPr>
            <p:spPr>
              <a:xfrm>
                <a:off x="3045389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0BBB4785-F3F7-44F4-DD78-AD0BA9D3FDC6}"/>
                  </a:ext>
                </a:extLst>
              </p:cNvPr>
              <p:cNvSpPr/>
              <p:nvPr/>
            </p:nvSpPr>
            <p:spPr>
              <a:xfrm>
                <a:off x="3045389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C4DD4CA-1A53-7843-60BD-1C76123EB241}"/>
                </a:ext>
              </a:extLst>
            </p:cNvPr>
            <p:cNvSpPr/>
            <p:nvPr/>
          </p:nvSpPr>
          <p:spPr>
            <a:xfrm>
              <a:off x="2115892" y="143121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88E2159-4EE2-E39F-02E9-81BF003E955E}"/>
                </a:ext>
              </a:extLst>
            </p:cNvPr>
            <p:cNvSpPr/>
            <p:nvPr/>
          </p:nvSpPr>
          <p:spPr>
            <a:xfrm>
              <a:off x="2116743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7848CED-C376-A0E9-3210-F0DE93B7D21F}"/>
                </a:ext>
              </a:extLst>
            </p:cNvPr>
            <p:cNvSpPr/>
            <p:nvPr/>
          </p:nvSpPr>
          <p:spPr>
            <a:xfrm>
              <a:off x="2115892" y="185168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76203B1-E655-E205-4181-8522BF1566FE}"/>
                </a:ext>
              </a:extLst>
            </p:cNvPr>
            <p:cNvCxnSpPr>
              <a:cxnSpLocks/>
            </p:cNvCxnSpPr>
            <p:nvPr/>
          </p:nvCxnSpPr>
          <p:spPr>
            <a:xfrm>
              <a:off x="593125" y="37721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A174E1B-F2B0-31AD-A790-71B1CAEC7CF0}"/>
                </a:ext>
              </a:extLst>
            </p:cNvPr>
            <p:cNvCxnSpPr>
              <a:cxnSpLocks/>
            </p:cNvCxnSpPr>
            <p:nvPr/>
          </p:nvCxnSpPr>
          <p:spPr>
            <a:xfrm>
              <a:off x="1268784" y="36543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B990C64-5D7C-BAD3-CB05-1FFF859BFA8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374" y="37132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AD040A2-E6A9-8D91-50AB-DE0E1F446A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206" y="36543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529AC82-15E7-7417-C4E3-A961E35D226A}"/>
                </a:ext>
              </a:extLst>
            </p:cNvPr>
            <p:cNvSpPr/>
            <p:nvPr/>
          </p:nvSpPr>
          <p:spPr>
            <a:xfrm>
              <a:off x="2788162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6EB2D6C-0B8C-2885-6DCA-ED9760455FFA}"/>
                </a:ext>
              </a:extLst>
            </p:cNvPr>
            <p:cNvSpPr/>
            <p:nvPr/>
          </p:nvSpPr>
          <p:spPr>
            <a:xfrm>
              <a:off x="2794861" y="311928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A5AA9C5-51A0-94FC-2198-C44773DDC426}"/>
                </a:ext>
              </a:extLst>
            </p:cNvPr>
            <p:cNvSpPr/>
            <p:nvPr/>
          </p:nvSpPr>
          <p:spPr>
            <a:xfrm>
              <a:off x="2789013" y="2692609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2392374-8A9C-6BBC-2E2F-DA1108CE495A}"/>
                </a:ext>
              </a:extLst>
            </p:cNvPr>
            <p:cNvSpPr/>
            <p:nvPr/>
          </p:nvSpPr>
          <p:spPr>
            <a:xfrm>
              <a:off x="2794861" y="1425008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D959A58-EF11-ECEA-80E6-05CF602C316F}"/>
                </a:ext>
              </a:extLst>
            </p:cNvPr>
            <p:cNvSpPr/>
            <p:nvPr/>
          </p:nvSpPr>
          <p:spPr>
            <a:xfrm>
              <a:off x="2794861" y="184547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1A33563-AAFC-054F-E5F4-26EA352E36DD}"/>
                </a:ext>
              </a:extLst>
            </p:cNvPr>
            <p:cNvSpPr/>
            <p:nvPr/>
          </p:nvSpPr>
          <p:spPr>
            <a:xfrm>
              <a:off x="3467532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F77B4A4-A86F-52D7-D287-B05F20CE8E94}"/>
                </a:ext>
              </a:extLst>
            </p:cNvPr>
            <p:cNvSpPr/>
            <p:nvPr/>
          </p:nvSpPr>
          <p:spPr>
            <a:xfrm>
              <a:off x="3466314" y="311928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E529FF7-3F5A-0C1C-62D5-2FF26152B179}"/>
                </a:ext>
              </a:extLst>
            </p:cNvPr>
            <p:cNvSpPr/>
            <p:nvPr/>
          </p:nvSpPr>
          <p:spPr>
            <a:xfrm>
              <a:off x="3467532" y="2692609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1A87E69-3992-5B1A-9733-B25BB9DEB499}"/>
                </a:ext>
              </a:extLst>
            </p:cNvPr>
            <p:cNvSpPr/>
            <p:nvPr/>
          </p:nvSpPr>
          <p:spPr>
            <a:xfrm>
              <a:off x="3466314" y="1425008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BBAB195-2201-426A-6C6D-312FDB8F9EA6}"/>
                </a:ext>
              </a:extLst>
            </p:cNvPr>
            <p:cNvSpPr/>
            <p:nvPr/>
          </p:nvSpPr>
          <p:spPr>
            <a:xfrm>
              <a:off x="3466314" y="184547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B966B63-2934-AF23-87C7-48D5F0077522}"/>
                </a:ext>
              </a:extLst>
            </p:cNvPr>
            <p:cNvSpPr/>
            <p:nvPr/>
          </p:nvSpPr>
          <p:spPr>
            <a:xfrm>
              <a:off x="3472458" y="1010330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EEB3C7C-4CFA-44E1-B0DD-D5DB112F6F69}"/>
              </a:ext>
            </a:extLst>
          </p:cNvPr>
          <p:cNvGrpSpPr/>
          <p:nvPr/>
        </p:nvGrpSpPr>
        <p:grpSpPr>
          <a:xfrm>
            <a:off x="6416112" y="72276"/>
            <a:ext cx="3848791" cy="3648166"/>
            <a:chOff x="27026" y="37132"/>
            <a:chExt cx="3848791" cy="364816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A189182-8638-949D-20FF-C75DBE030BE5}"/>
                </a:ext>
              </a:extLst>
            </p:cNvPr>
            <p:cNvGrpSpPr/>
            <p:nvPr/>
          </p:nvGrpSpPr>
          <p:grpSpPr>
            <a:xfrm>
              <a:off x="27026" y="37133"/>
              <a:ext cx="3848791" cy="3480976"/>
              <a:chOff x="956523" y="1230725"/>
              <a:chExt cx="3848791" cy="348097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106C431-9EDA-A7C9-9D5D-45DA76BBE9A2}"/>
                  </a:ext>
                </a:extLst>
              </p:cNvPr>
              <p:cNvGrpSpPr/>
              <p:nvPr/>
            </p:nvGrpSpPr>
            <p:grpSpPr>
              <a:xfrm>
                <a:off x="956523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D1F0785-A0E8-4764-EB7A-277799620397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DBDC65D-038D-91A5-18E4-6AEB2159D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731B9DE-671D-803F-5EA6-D743C4B5A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4EFCE529-8DC6-C858-81E6-36431165C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25D1979-AC80-4ED9-CCFC-77DFB7FBC23E}"/>
                  </a:ext>
                </a:extLst>
              </p:cNvPr>
              <p:cNvGrpSpPr/>
              <p:nvPr/>
            </p:nvGrpSpPr>
            <p:grpSpPr>
              <a:xfrm>
                <a:off x="1634676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0B1CD3B-2998-7FFD-703C-EE09F0D978AD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C7FC5B31-5310-7A8E-3E69-AF8BF130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618AE9BD-0AE0-AB43-6FA9-6F63A195C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B5AD1BE7-AE5E-6334-D297-6B9AC84E3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850BFC9E-C9EC-6ED8-7B95-2DE2109AA96B}"/>
                  </a:ext>
                </a:extLst>
              </p:cNvPr>
              <p:cNvGrpSpPr/>
              <p:nvPr/>
            </p:nvGrpSpPr>
            <p:grpSpPr>
              <a:xfrm>
                <a:off x="2312829" y="1231901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5465A03-5E4C-8363-080B-56485558B380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04D9C84-6EDC-A56D-2E50-0A1266240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6ED469D6-4E5C-ABFD-E91E-224A144E0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76A747F5-5502-3503-B48C-68FBFD879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E3FA7F4-5E4D-CCD2-FE07-96257292FE2F}"/>
                  </a:ext>
                </a:extLst>
              </p:cNvPr>
              <p:cNvGrpSpPr/>
              <p:nvPr/>
            </p:nvGrpSpPr>
            <p:grpSpPr>
              <a:xfrm>
                <a:off x="2990982" y="1231901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9C2597A2-CE49-7D80-4F69-613B8A6A1A92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9126002-B57F-B581-694E-BDE56700F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9183D900-5B4B-442B-5281-7074FB3A4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95695139-1F8C-EA49-30B6-7ED78EE99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0D839AA-EEC8-B5BF-6B09-AA21892AADA1}"/>
                  </a:ext>
                </a:extLst>
              </p:cNvPr>
              <p:cNvGrpSpPr/>
              <p:nvPr/>
            </p:nvGrpSpPr>
            <p:grpSpPr>
              <a:xfrm>
                <a:off x="3669135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0776523-86CC-4A71-9EBF-0BBF15C15EEC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F40181A-4D9D-8B98-31F6-D475ECB08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D3D58FC-191A-625E-9CA1-846EF1164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63805C52-2176-3AFC-70C4-982880E3F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A11B5A4-0752-3E11-D13D-4B9B4AB148CC}"/>
                  </a:ext>
                </a:extLst>
              </p:cNvPr>
              <p:cNvGrpSpPr/>
              <p:nvPr/>
            </p:nvGrpSpPr>
            <p:grpSpPr>
              <a:xfrm>
                <a:off x="4347290" y="1230725"/>
                <a:ext cx="458024" cy="3479800"/>
                <a:chOff x="1738312" y="1950720"/>
                <a:chExt cx="661988" cy="375920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1D43333-A7DF-54A5-38A1-FE715D537F20}"/>
                    </a:ext>
                  </a:extLst>
                </p:cNvPr>
                <p:cNvSpPr/>
                <p:nvPr/>
              </p:nvSpPr>
              <p:spPr>
                <a:xfrm>
                  <a:off x="1752600" y="1950720"/>
                  <a:ext cx="633984" cy="3759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6BFFF94-52CE-2AFD-4DAF-A533119D9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600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35021F4-4D1B-4973-2B9A-4C7FF00F0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584" y="1950720"/>
                  <a:ext cx="0" cy="3759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68924A4-6D21-FF76-7D6C-AA271A148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8312" y="5708650"/>
                  <a:ext cx="6619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F20568E-73CB-A5A2-2CBF-66879BE720D7}"/>
                  </a:ext>
                </a:extLst>
              </p:cNvPr>
              <p:cNvSpPr/>
              <p:nvPr/>
            </p:nvSpPr>
            <p:spPr>
              <a:xfrm>
                <a:off x="1005048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51AFD7F-5428-B2B5-97AD-0FAE31E71B08}"/>
                  </a:ext>
                </a:extLst>
              </p:cNvPr>
              <p:cNvSpPr/>
              <p:nvPr/>
            </p:nvSpPr>
            <p:spPr>
              <a:xfrm>
                <a:off x="1683200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4E40C603-073A-0156-6B97-EC84B5D37D0B}"/>
                  </a:ext>
                </a:extLst>
              </p:cNvPr>
              <p:cNvSpPr/>
              <p:nvPr/>
            </p:nvSpPr>
            <p:spPr>
              <a:xfrm>
                <a:off x="1683200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38F6549-4BC1-4389-94CD-A9F5AC2A17B0}"/>
                  </a:ext>
                </a:extLst>
              </p:cNvPr>
              <p:cNvSpPr/>
              <p:nvPr/>
            </p:nvSpPr>
            <p:spPr>
              <a:xfrm>
                <a:off x="2367237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F1D527B-C02D-637F-64D2-239B63993162}"/>
                  </a:ext>
                </a:extLst>
              </p:cNvPr>
              <p:cNvSpPr/>
              <p:nvPr/>
            </p:nvSpPr>
            <p:spPr>
              <a:xfrm>
                <a:off x="2367237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929861E-33E6-DCFA-E95B-4DE3585CD8DA}"/>
                  </a:ext>
                </a:extLst>
              </p:cNvPr>
              <p:cNvSpPr/>
              <p:nvPr/>
            </p:nvSpPr>
            <p:spPr>
              <a:xfrm>
                <a:off x="2367237" y="3465737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64A993A-4BA1-3B95-8EB7-0EC2C2F79C49}"/>
                  </a:ext>
                </a:extLst>
              </p:cNvPr>
              <p:cNvSpPr/>
              <p:nvPr/>
            </p:nvSpPr>
            <p:spPr>
              <a:xfrm>
                <a:off x="3045389" y="430666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78CAA27-1EBA-1BE4-4E19-66D6D9677A7D}"/>
                  </a:ext>
                </a:extLst>
              </p:cNvPr>
              <p:cNvSpPr/>
              <p:nvPr/>
            </p:nvSpPr>
            <p:spPr>
              <a:xfrm>
                <a:off x="3045389" y="3886201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15CD170-5F22-33C7-2897-F57C0121CB0F}"/>
                </a:ext>
              </a:extLst>
            </p:cNvPr>
            <p:cNvSpPr/>
            <p:nvPr/>
          </p:nvSpPr>
          <p:spPr>
            <a:xfrm>
              <a:off x="2115892" y="143121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6F3D16F-74FF-C975-D01D-68C21CB73886}"/>
                </a:ext>
              </a:extLst>
            </p:cNvPr>
            <p:cNvSpPr/>
            <p:nvPr/>
          </p:nvSpPr>
          <p:spPr>
            <a:xfrm>
              <a:off x="2116743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E7A81F4-05DB-C495-5B5E-5BD57C9EAAC7}"/>
                </a:ext>
              </a:extLst>
            </p:cNvPr>
            <p:cNvSpPr/>
            <p:nvPr/>
          </p:nvSpPr>
          <p:spPr>
            <a:xfrm>
              <a:off x="2115892" y="185168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1C5579-8581-41FB-0F09-5ACC5FC95DE4}"/>
                </a:ext>
              </a:extLst>
            </p:cNvPr>
            <p:cNvCxnSpPr>
              <a:cxnSpLocks/>
            </p:cNvCxnSpPr>
            <p:nvPr/>
          </p:nvCxnSpPr>
          <p:spPr>
            <a:xfrm>
              <a:off x="593125" y="37721"/>
              <a:ext cx="0" cy="364757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BCD2088-08B7-B870-C287-0CB1ECFE691E}"/>
                </a:ext>
              </a:extLst>
            </p:cNvPr>
            <p:cNvCxnSpPr>
              <a:cxnSpLocks/>
            </p:cNvCxnSpPr>
            <p:nvPr/>
          </p:nvCxnSpPr>
          <p:spPr>
            <a:xfrm>
              <a:off x="1280211" y="37132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0C2CED8-F92C-381F-B340-929A2D230C7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374" y="37132"/>
              <a:ext cx="0" cy="36475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68FDE7A-469D-AAB5-5713-DE47C2ABA75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892" y="37132"/>
              <a:ext cx="0" cy="364757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FBCF8FF-8030-D30B-3ABF-78CB2B1E4E5B}"/>
                </a:ext>
              </a:extLst>
            </p:cNvPr>
            <p:cNvSpPr/>
            <p:nvPr/>
          </p:nvSpPr>
          <p:spPr>
            <a:xfrm>
              <a:off x="2788162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767AF6-B05E-3671-E59B-2430C1F206F8}"/>
                </a:ext>
              </a:extLst>
            </p:cNvPr>
            <p:cNvSpPr/>
            <p:nvPr/>
          </p:nvSpPr>
          <p:spPr>
            <a:xfrm>
              <a:off x="2794861" y="311928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A2CF1CF-572A-3377-7B63-55F784AE1F3D}"/>
                </a:ext>
              </a:extLst>
            </p:cNvPr>
            <p:cNvSpPr/>
            <p:nvPr/>
          </p:nvSpPr>
          <p:spPr>
            <a:xfrm>
              <a:off x="2789013" y="2692609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A97BB5-03DA-A3E3-1836-5ECEDF0AEA72}"/>
                </a:ext>
              </a:extLst>
            </p:cNvPr>
            <p:cNvSpPr/>
            <p:nvPr/>
          </p:nvSpPr>
          <p:spPr>
            <a:xfrm>
              <a:off x="2794861" y="1425008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A0BA435-505F-3CA3-29CC-85E937C50A38}"/>
                </a:ext>
              </a:extLst>
            </p:cNvPr>
            <p:cNvSpPr/>
            <p:nvPr/>
          </p:nvSpPr>
          <p:spPr>
            <a:xfrm>
              <a:off x="2794861" y="184547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E8E4B4D-A840-409C-F866-E0FE02833E1E}"/>
                </a:ext>
              </a:extLst>
            </p:cNvPr>
            <p:cNvSpPr/>
            <p:nvPr/>
          </p:nvSpPr>
          <p:spPr>
            <a:xfrm>
              <a:off x="3467532" y="227214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8EAA49B-8EEE-001F-B18B-CAACF14D72C2}"/>
                </a:ext>
              </a:extLst>
            </p:cNvPr>
            <p:cNvSpPr/>
            <p:nvPr/>
          </p:nvSpPr>
          <p:spPr>
            <a:xfrm>
              <a:off x="3466314" y="311928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A51F969-44C8-4FE7-C695-A46ABCC46AED}"/>
                </a:ext>
              </a:extLst>
            </p:cNvPr>
            <p:cNvSpPr/>
            <p:nvPr/>
          </p:nvSpPr>
          <p:spPr>
            <a:xfrm>
              <a:off x="3467532" y="2692609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25FD4E5-C7D4-167F-7C72-A76981362B3F}"/>
                </a:ext>
              </a:extLst>
            </p:cNvPr>
            <p:cNvSpPr/>
            <p:nvPr/>
          </p:nvSpPr>
          <p:spPr>
            <a:xfrm>
              <a:off x="3466314" y="1425008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026AF4C-7EFA-AEF4-9D67-2BB2F1168BEB}"/>
                </a:ext>
              </a:extLst>
            </p:cNvPr>
            <p:cNvSpPr/>
            <p:nvPr/>
          </p:nvSpPr>
          <p:spPr>
            <a:xfrm>
              <a:off x="3466314" y="1845472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02BBF2-2659-1462-5CEC-615C3387889D}"/>
                </a:ext>
              </a:extLst>
            </p:cNvPr>
            <p:cNvSpPr/>
            <p:nvPr/>
          </p:nvSpPr>
          <p:spPr>
            <a:xfrm>
              <a:off x="3472458" y="1010330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7ECB17-6B3A-FDB4-0869-CDA3A01B2D11}"/>
              </a:ext>
            </a:extLst>
          </p:cNvPr>
          <p:cNvSpPr txBox="1"/>
          <p:nvPr/>
        </p:nvSpPr>
        <p:spPr>
          <a:xfrm>
            <a:off x="337402" y="3743932"/>
            <a:ext cx="7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</a:t>
            </a:r>
            <a:r>
              <a:rPr lang="en-GB" sz="2000" b="1" baseline="30000" dirty="0"/>
              <a:t>f</a:t>
            </a:r>
            <a:r>
              <a:rPr lang="en-GB" sz="1600" b="1" dirty="0"/>
              <a:t>(v,3)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13A06EA-565B-6B90-126E-B9CC81A71BEA}"/>
              </a:ext>
            </a:extLst>
          </p:cNvPr>
          <p:cNvSpPr txBox="1"/>
          <p:nvPr/>
        </p:nvSpPr>
        <p:spPr>
          <a:xfrm>
            <a:off x="1010232" y="3743932"/>
            <a:ext cx="7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</a:t>
            </a:r>
            <a:r>
              <a:rPr lang="en-GB" sz="2000" b="1" baseline="30000" dirty="0"/>
              <a:t>f</a:t>
            </a:r>
            <a:r>
              <a:rPr lang="en-GB" sz="1600" b="1" dirty="0"/>
              <a:t>(v,1)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9BC3C50-0290-37C2-FD17-E2736DE17021}"/>
              </a:ext>
            </a:extLst>
          </p:cNvPr>
          <p:cNvSpPr txBox="1"/>
          <p:nvPr/>
        </p:nvSpPr>
        <p:spPr>
          <a:xfrm>
            <a:off x="1679663" y="3743932"/>
            <a:ext cx="7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</a:t>
            </a:r>
            <a:r>
              <a:rPr lang="en-GB" sz="2000" b="1" baseline="30000" dirty="0"/>
              <a:t>f</a:t>
            </a:r>
            <a:r>
              <a:rPr lang="en-GB" sz="1600" b="1" dirty="0"/>
              <a:t>(v,2)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0F46FE5-3D0A-C1D3-4E9E-3F7604B83EE7}"/>
              </a:ext>
            </a:extLst>
          </p:cNvPr>
          <p:cNvSpPr txBox="1"/>
          <p:nvPr/>
        </p:nvSpPr>
        <p:spPr>
          <a:xfrm>
            <a:off x="3045662" y="3743932"/>
            <a:ext cx="7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</a:t>
            </a:r>
            <a:r>
              <a:rPr lang="en-GB" sz="2000" b="1" baseline="30000" dirty="0"/>
              <a:t>f</a:t>
            </a:r>
            <a:r>
              <a:rPr lang="en-GB" sz="1600" b="1" dirty="0"/>
              <a:t>(v,4)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154C6B2-3556-6A8D-B5B9-AA844CC01C8C}"/>
              </a:ext>
            </a:extLst>
          </p:cNvPr>
          <p:cNvSpPr txBox="1"/>
          <p:nvPr/>
        </p:nvSpPr>
        <p:spPr>
          <a:xfrm>
            <a:off x="6609976" y="3743932"/>
            <a:ext cx="756000" cy="3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</a:t>
            </a:r>
            <a:r>
              <a:rPr lang="en-GB" sz="2000" b="1" baseline="30000" dirty="0"/>
              <a:t>g</a:t>
            </a:r>
            <a:r>
              <a:rPr lang="en-GB" sz="1600" b="1" dirty="0"/>
              <a:t>(v,2)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FEFB1E2-7387-41CE-1B69-D3B5FDEF182F}"/>
              </a:ext>
            </a:extLst>
          </p:cNvPr>
          <p:cNvSpPr txBox="1"/>
          <p:nvPr/>
        </p:nvSpPr>
        <p:spPr>
          <a:xfrm>
            <a:off x="7279371" y="3743932"/>
            <a:ext cx="756000" cy="3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GB" sz="2000" b="1" baseline="300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(v,1)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32FFBD-8A8C-3094-C30A-77A2E5F00BA8}"/>
              </a:ext>
            </a:extLst>
          </p:cNvPr>
          <p:cNvSpPr txBox="1"/>
          <p:nvPr/>
        </p:nvSpPr>
        <p:spPr>
          <a:xfrm>
            <a:off x="7952237" y="3743932"/>
            <a:ext cx="756000" cy="3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GB" sz="2000" b="1" baseline="300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(v,3)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CB0A7B9-3C61-858B-F551-73FA835D38DE}"/>
              </a:ext>
            </a:extLst>
          </p:cNvPr>
          <p:cNvSpPr txBox="1"/>
          <p:nvPr/>
        </p:nvSpPr>
        <p:spPr>
          <a:xfrm>
            <a:off x="9318236" y="3743932"/>
            <a:ext cx="756000" cy="3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GB" sz="2000" b="1" baseline="300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GB" sz="1600" b="1" dirty="0">
                <a:solidFill>
                  <a:prstClr val="black"/>
                </a:solidFill>
                <a:latin typeface="Calibri" panose="020F0502020204030204"/>
              </a:rPr>
              <a:t>(v,4)</a:t>
            </a: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95E7C50D-7EAE-D388-B2F8-A10A02F39EF0}"/>
              </a:ext>
            </a:extLst>
          </p:cNvPr>
          <p:cNvSpPr/>
          <p:nvPr/>
        </p:nvSpPr>
        <p:spPr>
          <a:xfrm flipV="1">
            <a:off x="6982211" y="4109785"/>
            <a:ext cx="1346886" cy="408252"/>
          </a:xfrm>
          <a:custGeom>
            <a:avLst/>
            <a:gdLst>
              <a:gd name="connsiteX0" fmla="*/ 0 w 1407160"/>
              <a:gd name="connsiteY0" fmla="*/ 391160 h 391160"/>
              <a:gd name="connsiteX1" fmla="*/ 736600 w 1407160"/>
              <a:gd name="connsiteY1" fmla="*/ 0 h 391160"/>
              <a:gd name="connsiteX2" fmla="*/ 1407160 w 1407160"/>
              <a:gd name="connsiteY2" fmla="*/ 391160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160" h="391160">
                <a:moveTo>
                  <a:pt x="0" y="391160"/>
                </a:moveTo>
                <a:cubicBezTo>
                  <a:pt x="251036" y="195580"/>
                  <a:pt x="502073" y="0"/>
                  <a:pt x="736600" y="0"/>
                </a:cubicBezTo>
                <a:cubicBezTo>
                  <a:pt x="971127" y="0"/>
                  <a:pt x="1189143" y="195580"/>
                  <a:pt x="1407160" y="39116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7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Los</dc:creator>
  <cp:lastModifiedBy>Andor Vári-Kakas</cp:lastModifiedBy>
  <cp:revision>22</cp:revision>
  <dcterms:created xsi:type="dcterms:W3CDTF">2022-05-07T23:04:17Z</dcterms:created>
  <dcterms:modified xsi:type="dcterms:W3CDTF">2022-05-09T16:42:09Z</dcterms:modified>
</cp:coreProperties>
</file>