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43940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86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925" y="647957"/>
            <a:ext cx="7829550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2079510"/>
            <a:ext cx="7829550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05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41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5" y="210792"/>
            <a:ext cx="2250996" cy="3355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09" y="210792"/>
            <a:ext cx="6622494" cy="3355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53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1" y="987058"/>
            <a:ext cx="9003983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1" y="2649565"/>
            <a:ext cx="9003983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95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1053960"/>
            <a:ext cx="4436745" cy="2512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1053960"/>
            <a:ext cx="4436745" cy="2512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09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210792"/>
            <a:ext cx="9003983" cy="765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69" y="970560"/>
            <a:ext cx="4416355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69" y="1446217"/>
            <a:ext cx="4416355" cy="2127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6" y="970560"/>
            <a:ext cx="4438105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6" y="1446217"/>
            <a:ext cx="4438105" cy="2127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8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97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66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263948"/>
            <a:ext cx="3366978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570055"/>
            <a:ext cx="5284946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187768"/>
            <a:ext cx="3366978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98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263948"/>
            <a:ext cx="3366978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570055"/>
            <a:ext cx="5284946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187768"/>
            <a:ext cx="3366978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27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210792"/>
            <a:ext cx="9003983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1053960"/>
            <a:ext cx="9003983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3669615"/>
            <a:ext cx="2348865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3669615"/>
            <a:ext cx="3523298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3669615"/>
            <a:ext cx="2348865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46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C5C7482-8CFA-47F5-C36F-B05FB9534124}"/>
              </a:ext>
            </a:extLst>
          </p:cNvPr>
          <p:cNvGrpSpPr/>
          <p:nvPr/>
        </p:nvGrpSpPr>
        <p:grpSpPr>
          <a:xfrm>
            <a:off x="36003" y="26491"/>
            <a:ext cx="3848791" cy="3480976"/>
            <a:chOff x="956523" y="1230725"/>
            <a:chExt cx="3848791" cy="3480976"/>
          </a:xfrm>
        </p:grpSpPr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CD11F261-4F25-629C-6533-A567CADF6B94}"/>
                </a:ext>
              </a:extLst>
            </p:cNvPr>
            <p:cNvGrpSpPr/>
            <p:nvPr/>
          </p:nvGrpSpPr>
          <p:grpSpPr>
            <a:xfrm>
              <a:off x="956523" y="1230725"/>
              <a:ext cx="458024" cy="3479800"/>
              <a:chOff x="1738312" y="1950720"/>
              <a:chExt cx="661988" cy="3759200"/>
            </a:xfrm>
          </p:grpSpPr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BF7DA0B1-2349-65F7-8C4E-487E3842A938}"/>
                  </a:ext>
                </a:extLst>
              </p:cNvPr>
              <p:cNvSpPr/>
              <p:nvPr/>
            </p:nvSpPr>
            <p:spPr>
              <a:xfrm>
                <a:off x="1752600" y="1950720"/>
                <a:ext cx="633984" cy="3759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A9C01DF7-81D7-4FD7-9FD1-648E97F4B6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600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4653C4BB-47B1-DC86-DE70-50FB47B1D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6584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537CA030-7E03-E1B5-111B-B59139E4CD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8312" y="5708650"/>
                <a:ext cx="6619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B6E23501-974D-C88B-3288-CE8D89B349DA}"/>
                </a:ext>
              </a:extLst>
            </p:cNvPr>
            <p:cNvGrpSpPr/>
            <p:nvPr/>
          </p:nvGrpSpPr>
          <p:grpSpPr>
            <a:xfrm>
              <a:off x="1634676" y="1230725"/>
              <a:ext cx="458024" cy="3479800"/>
              <a:chOff x="1738312" y="1950720"/>
              <a:chExt cx="661988" cy="3759200"/>
            </a:xfrm>
          </p:grpSpPr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F4CB8874-2D87-BB10-1083-2726C7C89187}"/>
                  </a:ext>
                </a:extLst>
              </p:cNvPr>
              <p:cNvSpPr/>
              <p:nvPr/>
            </p:nvSpPr>
            <p:spPr>
              <a:xfrm>
                <a:off x="1752600" y="1950720"/>
                <a:ext cx="633984" cy="3759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36003276-BE8A-5C81-50CB-F4071789E9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600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DC04958B-7EC4-0C1E-CF76-6E08F6273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6584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00B3E26F-0DE4-176B-8D41-8AEB12850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8312" y="5708650"/>
                <a:ext cx="6619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ABC59DAD-9C4E-48A6-8A4F-95D5CBC690D2}"/>
                </a:ext>
              </a:extLst>
            </p:cNvPr>
            <p:cNvGrpSpPr/>
            <p:nvPr/>
          </p:nvGrpSpPr>
          <p:grpSpPr>
            <a:xfrm>
              <a:off x="2312829" y="1231901"/>
              <a:ext cx="458024" cy="3479800"/>
              <a:chOff x="1738312" y="1950720"/>
              <a:chExt cx="661988" cy="3759200"/>
            </a:xfrm>
          </p:grpSpPr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EB4198E6-E30C-2726-D294-658224752B4A}"/>
                  </a:ext>
                </a:extLst>
              </p:cNvPr>
              <p:cNvSpPr/>
              <p:nvPr/>
            </p:nvSpPr>
            <p:spPr>
              <a:xfrm>
                <a:off x="1752600" y="1950720"/>
                <a:ext cx="633984" cy="3759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C390CFDC-A2ED-78AA-C2B9-2819134B7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600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7CE2309F-4B27-DA35-765A-A56186E8C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6584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45D1FED2-56E4-E736-34AA-84651C47B6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8312" y="5708650"/>
                <a:ext cx="6619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2DFF6C58-1B8A-7DE8-E05F-2BBB1C2CA456}"/>
                </a:ext>
              </a:extLst>
            </p:cNvPr>
            <p:cNvGrpSpPr/>
            <p:nvPr/>
          </p:nvGrpSpPr>
          <p:grpSpPr>
            <a:xfrm>
              <a:off x="2990982" y="1231901"/>
              <a:ext cx="458024" cy="3479800"/>
              <a:chOff x="1738312" y="1950720"/>
              <a:chExt cx="661988" cy="3759200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65BE14E7-E215-DFE6-5AA8-E5E6484F3C99}"/>
                  </a:ext>
                </a:extLst>
              </p:cNvPr>
              <p:cNvSpPr/>
              <p:nvPr/>
            </p:nvSpPr>
            <p:spPr>
              <a:xfrm>
                <a:off x="1752600" y="1950720"/>
                <a:ext cx="633984" cy="3759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EBDC3837-209F-7CC2-6B07-D16A0F1F5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600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51BB65C2-C759-2B8B-DAFE-54DDAADE1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6584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BFC7220E-9D1D-7250-0D44-A244A5EC40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8312" y="5708650"/>
                <a:ext cx="6619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A5B5E5E7-B343-C016-6518-6BCB2814D404}"/>
                </a:ext>
              </a:extLst>
            </p:cNvPr>
            <p:cNvGrpSpPr/>
            <p:nvPr/>
          </p:nvGrpSpPr>
          <p:grpSpPr>
            <a:xfrm>
              <a:off x="3669135" y="1230725"/>
              <a:ext cx="458024" cy="3479800"/>
              <a:chOff x="1738312" y="1950720"/>
              <a:chExt cx="661988" cy="3759200"/>
            </a:xfrm>
          </p:grpSpPr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A073BA01-CB94-A548-7530-A20FEE44E39C}"/>
                  </a:ext>
                </a:extLst>
              </p:cNvPr>
              <p:cNvSpPr/>
              <p:nvPr/>
            </p:nvSpPr>
            <p:spPr>
              <a:xfrm>
                <a:off x="1752600" y="1950720"/>
                <a:ext cx="633984" cy="3759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F65DAAB0-B260-72F6-B703-ECD1AB30C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600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1670D347-796F-DAD7-1E3C-9FA7F8DBB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6584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60D986DF-F9E7-7356-FC12-B316BDFCFE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8312" y="5708650"/>
                <a:ext cx="6619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1D02D311-F6A9-C558-84BA-06B19D475779}"/>
                </a:ext>
              </a:extLst>
            </p:cNvPr>
            <p:cNvGrpSpPr/>
            <p:nvPr/>
          </p:nvGrpSpPr>
          <p:grpSpPr>
            <a:xfrm>
              <a:off x="4347290" y="1230725"/>
              <a:ext cx="458024" cy="3479800"/>
              <a:chOff x="1738312" y="1950720"/>
              <a:chExt cx="661988" cy="3759200"/>
            </a:xfrm>
          </p:grpSpPr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343B2F0E-32A8-9518-ADC0-E6E864C00322}"/>
                  </a:ext>
                </a:extLst>
              </p:cNvPr>
              <p:cNvSpPr/>
              <p:nvPr/>
            </p:nvSpPr>
            <p:spPr>
              <a:xfrm>
                <a:off x="1752600" y="1950720"/>
                <a:ext cx="633984" cy="3759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882E2072-4FA0-B047-ED95-B3BEAD0942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600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79D72878-3CCC-D0DD-0554-CE03BAFD6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6584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02850AE2-FE8D-FB31-89F6-B11C77ACCD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8312" y="5708650"/>
                <a:ext cx="6619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2DB826EB-A9C0-4BFA-7B00-CB1F32102C26}"/>
                </a:ext>
              </a:extLst>
            </p:cNvPr>
            <p:cNvSpPr/>
            <p:nvPr/>
          </p:nvSpPr>
          <p:spPr>
            <a:xfrm>
              <a:off x="1005048" y="4306665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2BE74007-8F67-DDE4-4BDB-A0C08AB65694}"/>
                </a:ext>
              </a:extLst>
            </p:cNvPr>
            <p:cNvSpPr/>
            <p:nvPr/>
          </p:nvSpPr>
          <p:spPr>
            <a:xfrm>
              <a:off x="1005048" y="3886201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4EEB43AE-329C-2DCF-42E8-0F2DE40C79B4}"/>
                </a:ext>
              </a:extLst>
            </p:cNvPr>
            <p:cNvSpPr/>
            <p:nvPr/>
          </p:nvSpPr>
          <p:spPr>
            <a:xfrm>
              <a:off x="4396595" y="3465737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84D90B72-5500-0D82-788D-128F1F9EC35E}"/>
                </a:ext>
              </a:extLst>
            </p:cNvPr>
            <p:cNvSpPr/>
            <p:nvPr/>
          </p:nvSpPr>
          <p:spPr>
            <a:xfrm>
              <a:off x="1683200" y="4306665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0F7C8B84-9D8A-EFB8-31CA-052EC7817011}"/>
                </a:ext>
              </a:extLst>
            </p:cNvPr>
            <p:cNvSpPr/>
            <p:nvPr/>
          </p:nvSpPr>
          <p:spPr>
            <a:xfrm>
              <a:off x="1683200" y="3886201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696F2BEA-0B13-F2E9-E212-D30F32F8BB2A}"/>
                </a:ext>
              </a:extLst>
            </p:cNvPr>
            <p:cNvSpPr/>
            <p:nvPr/>
          </p:nvSpPr>
          <p:spPr>
            <a:xfrm>
              <a:off x="2367237" y="4306665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C3EBC58A-6DA1-866F-ED0B-005308A5A096}"/>
                </a:ext>
              </a:extLst>
            </p:cNvPr>
            <p:cNvSpPr/>
            <p:nvPr/>
          </p:nvSpPr>
          <p:spPr>
            <a:xfrm>
              <a:off x="2367237" y="3886201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2E80D430-1860-D514-33D4-FC0393944F74}"/>
                </a:ext>
              </a:extLst>
            </p:cNvPr>
            <p:cNvSpPr/>
            <p:nvPr/>
          </p:nvSpPr>
          <p:spPr>
            <a:xfrm>
              <a:off x="2367237" y="3465737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52A38590-FCCF-955F-4571-1ECBD560AEBD}"/>
                </a:ext>
              </a:extLst>
            </p:cNvPr>
            <p:cNvSpPr/>
            <p:nvPr/>
          </p:nvSpPr>
          <p:spPr>
            <a:xfrm>
              <a:off x="3045389" y="4306665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0BBB4785-F3F7-44F4-DD78-AD0BA9D3FDC6}"/>
                </a:ext>
              </a:extLst>
            </p:cNvPr>
            <p:cNvSpPr/>
            <p:nvPr/>
          </p:nvSpPr>
          <p:spPr>
            <a:xfrm>
              <a:off x="3045389" y="3886201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A3B33A06-FDF7-6F39-D0DC-3B86BC9CE3E4}"/>
                </a:ext>
              </a:extLst>
            </p:cNvPr>
            <p:cNvSpPr/>
            <p:nvPr/>
          </p:nvSpPr>
          <p:spPr>
            <a:xfrm>
              <a:off x="3723541" y="4306665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3FEFC118-9CFC-95D5-1DB6-98F83F8CC291}"/>
                </a:ext>
              </a:extLst>
            </p:cNvPr>
            <p:cNvSpPr/>
            <p:nvPr/>
          </p:nvSpPr>
          <p:spPr>
            <a:xfrm>
              <a:off x="3723541" y="3886201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7FA01AF4-E2E1-ED75-118A-189188B8B1E5}"/>
                </a:ext>
              </a:extLst>
            </p:cNvPr>
            <p:cNvSpPr/>
            <p:nvPr/>
          </p:nvSpPr>
          <p:spPr>
            <a:xfrm>
              <a:off x="4401693" y="4306665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5087DDFF-28F3-7C98-5A6A-C114819AD255}"/>
                </a:ext>
              </a:extLst>
            </p:cNvPr>
            <p:cNvSpPr/>
            <p:nvPr/>
          </p:nvSpPr>
          <p:spPr>
            <a:xfrm>
              <a:off x="4401693" y="3886201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E9B49388-1104-A49A-F61D-05CE6355C61F}"/>
              </a:ext>
            </a:extLst>
          </p:cNvPr>
          <p:cNvGrpSpPr/>
          <p:nvPr/>
        </p:nvGrpSpPr>
        <p:grpSpPr>
          <a:xfrm>
            <a:off x="6554605" y="11525"/>
            <a:ext cx="3848791" cy="3480976"/>
            <a:chOff x="956523" y="1230725"/>
            <a:chExt cx="3848791" cy="3480976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A3B21B31-CC97-6B9A-98EC-2DF4A2B7A399}"/>
                </a:ext>
              </a:extLst>
            </p:cNvPr>
            <p:cNvGrpSpPr/>
            <p:nvPr/>
          </p:nvGrpSpPr>
          <p:grpSpPr>
            <a:xfrm>
              <a:off x="956523" y="1230725"/>
              <a:ext cx="458024" cy="3479800"/>
              <a:chOff x="1738312" y="1950720"/>
              <a:chExt cx="661988" cy="3759200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BBA9CBCD-BA30-4F64-2F5A-E0C40B5C653D}"/>
                  </a:ext>
                </a:extLst>
              </p:cNvPr>
              <p:cNvSpPr/>
              <p:nvPr/>
            </p:nvSpPr>
            <p:spPr>
              <a:xfrm>
                <a:off x="1752600" y="1950720"/>
                <a:ext cx="633984" cy="3759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FBD679DD-0FBE-D889-DC5A-EF16FED46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600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A0B6046B-9D93-9123-6330-3965A1135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6584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3F7ADE81-7F53-1DD4-EDAD-DA66A07CF4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8312" y="5708650"/>
                <a:ext cx="6619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8AC9E3C-B489-2C4A-09B5-D915710482E4}"/>
                </a:ext>
              </a:extLst>
            </p:cNvPr>
            <p:cNvGrpSpPr/>
            <p:nvPr/>
          </p:nvGrpSpPr>
          <p:grpSpPr>
            <a:xfrm>
              <a:off x="1634676" y="1230725"/>
              <a:ext cx="458024" cy="3479800"/>
              <a:chOff x="1738312" y="1950720"/>
              <a:chExt cx="661988" cy="3759200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D7AAEDE0-BC84-2BB0-8B39-3592E2941C4E}"/>
                  </a:ext>
                </a:extLst>
              </p:cNvPr>
              <p:cNvSpPr/>
              <p:nvPr/>
            </p:nvSpPr>
            <p:spPr>
              <a:xfrm>
                <a:off x="1752600" y="1950720"/>
                <a:ext cx="633984" cy="3759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1A2F81A5-12B8-1300-3E54-5632C4B18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600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A5929E4A-E398-E29B-2B44-C6D446D42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6584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03578FCE-5B7F-B454-A0BD-AD87ADB3BE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8312" y="5708650"/>
                <a:ext cx="6619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8E1E1E11-C84A-3AC3-5459-88A51D4342E7}"/>
                </a:ext>
              </a:extLst>
            </p:cNvPr>
            <p:cNvGrpSpPr/>
            <p:nvPr/>
          </p:nvGrpSpPr>
          <p:grpSpPr>
            <a:xfrm>
              <a:off x="2312829" y="1231901"/>
              <a:ext cx="458024" cy="3479800"/>
              <a:chOff x="1738312" y="1950720"/>
              <a:chExt cx="661988" cy="3759200"/>
            </a:xfrm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044B294C-C97A-66E0-E373-B0106F923D56}"/>
                  </a:ext>
                </a:extLst>
              </p:cNvPr>
              <p:cNvSpPr/>
              <p:nvPr/>
            </p:nvSpPr>
            <p:spPr>
              <a:xfrm>
                <a:off x="1752600" y="1950720"/>
                <a:ext cx="633984" cy="3759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228CDC36-782B-1E74-8E9D-256563F9EE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600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774154A3-7F87-9DE1-F145-E156AA0FF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6584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EE5BE8C8-83E1-D13B-1F6A-6AB8519871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8312" y="5708650"/>
                <a:ext cx="6619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CEE05B82-7AA5-9232-B20F-B711A713C541}"/>
                </a:ext>
              </a:extLst>
            </p:cNvPr>
            <p:cNvGrpSpPr/>
            <p:nvPr/>
          </p:nvGrpSpPr>
          <p:grpSpPr>
            <a:xfrm>
              <a:off x="2990982" y="1231901"/>
              <a:ext cx="458024" cy="3479800"/>
              <a:chOff x="1738312" y="1950720"/>
              <a:chExt cx="661988" cy="3759200"/>
            </a:xfrm>
          </p:grpSpPr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8A9DF508-0646-E401-EAB1-D5E42B20AE24}"/>
                  </a:ext>
                </a:extLst>
              </p:cNvPr>
              <p:cNvSpPr/>
              <p:nvPr/>
            </p:nvSpPr>
            <p:spPr>
              <a:xfrm>
                <a:off x="1752600" y="1950720"/>
                <a:ext cx="633984" cy="3759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3459FA97-EDE1-28FA-2568-2D9BA7DDF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600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DF59ABFC-99DF-EEA4-6C79-7F8C7267E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6584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1477A8EB-E37A-C57B-C14F-3E0FA96479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8312" y="5708650"/>
                <a:ext cx="6619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435FCA41-1BEC-C820-EC65-73319D0615FA}"/>
                </a:ext>
              </a:extLst>
            </p:cNvPr>
            <p:cNvGrpSpPr/>
            <p:nvPr/>
          </p:nvGrpSpPr>
          <p:grpSpPr>
            <a:xfrm>
              <a:off x="3669135" y="1230725"/>
              <a:ext cx="458024" cy="3479800"/>
              <a:chOff x="1738312" y="1950720"/>
              <a:chExt cx="661988" cy="3759200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2553FF48-6882-F694-7791-03AD6F0A52A7}"/>
                  </a:ext>
                </a:extLst>
              </p:cNvPr>
              <p:cNvSpPr/>
              <p:nvPr/>
            </p:nvSpPr>
            <p:spPr>
              <a:xfrm>
                <a:off x="1752600" y="1950720"/>
                <a:ext cx="633984" cy="3759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886F9EF1-342D-391C-6643-C30ACB6E8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600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36BF59C5-6600-8DA2-3467-EF3FE0B169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6584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732241FE-1CA9-98DD-DE8E-11D973A59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8312" y="5708650"/>
                <a:ext cx="6619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012EDCDA-4765-25D8-45B4-6979780FE248}"/>
                </a:ext>
              </a:extLst>
            </p:cNvPr>
            <p:cNvGrpSpPr/>
            <p:nvPr/>
          </p:nvGrpSpPr>
          <p:grpSpPr>
            <a:xfrm>
              <a:off x="4347290" y="1230725"/>
              <a:ext cx="458024" cy="3479800"/>
              <a:chOff x="1738312" y="1950720"/>
              <a:chExt cx="661988" cy="3759200"/>
            </a:xfrm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379E4594-44DB-9C36-9BCF-715C7AE3C6F8}"/>
                  </a:ext>
                </a:extLst>
              </p:cNvPr>
              <p:cNvSpPr/>
              <p:nvPr/>
            </p:nvSpPr>
            <p:spPr>
              <a:xfrm>
                <a:off x="1752600" y="1950720"/>
                <a:ext cx="633984" cy="3759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6ACB5868-B94D-DCE6-5106-6F3295E90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600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15DDE31B-C1F7-D21B-36F1-E3D4D4B6E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6584" y="1950720"/>
                <a:ext cx="0" cy="375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E3D10CD-495B-6775-4503-F2AECCCB7F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8312" y="5708650"/>
                <a:ext cx="6619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3A1EB93E-FA2B-4BA4-C0BD-74493F37B751}"/>
                </a:ext>
              </a:extLst>
            </p:cNvPr>
            <p:cNvSpPr/>
            <p:nvPr/>
          </p:nvSpPr>
          <p:spPr>
            <a:xfrm>
              <a:off x="1005048" y="4306665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3D1FE793-DDBD-9C73-2653-BE8A4C9CFE97}"/>
                </a:ext>
              </a:extLst>
            </p:cNvPr>
            <p:cNvSpPr/>
            <p:nvPr/>
          </p:nvSpPr>
          <p:spPr>
            <a:xfrm>
              <a:off x="1005048" y="3886201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04549FA-5B54-4AD2-BEF6-53906AB41B89}"/>
                </a:ext>
              </a:extLst>
            </p:cNvPr>
            <p:cNvSpPr/>
            <p:nvPr/>
          </p:nvSpPr>
          <p:spPr>
            <a:xfrm>
              <a:off x="1683200" y="4306665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2946E54A-BCB1-5054-E6A9-0C017A4B354F}"/>
                </a:ext>
              </a:extLst>
            </p:cNvPr>
            <p:cNvSpPr/>
            <p:nvPr/>
          </p:nvSpPr>
          <p:spPr>
            <a:xfrm>
              <a:off x="1683200" y="3886201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93688DF6-2E31-566B-63A3-128C9660503F}"/>
                </a:ext>
              </a:extLst>
            </p:cNvPr>
            <p:cNvSpPr/>
            <p:nvPr/>
          </p:nvSpPr>
          <p:spPr>
            <a:xfrm>
              <a:off x="2367237" y="4306665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FC173AF8-7C0C-F58F-8E8F-CC3BDBE116FA}"/>
                </a:ext>
              </a:extLst>
            </p:cNvPr>
            <p:cNvSpPr/>
            <p:nvPr/>
          </p:nvSpPr>
          <p:spPr>
            <a:xfrm>
              <a:off x="2367237" y="3886201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3E450208-47FA-A29E-EE1A-219FCA2E50BC}"/>
                </a:ext>
              </a:extLst>
            </p:cNvPr>
            <p:cNvSpPr/>
            <p:nvPr/>
          </p:nvSpPr>
          <p:spPr>
            <a:xfrm>
              <a:off x="2367237" y="3465737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6B24A73-60B7-7AD9-FD6B-87225489FE07}"/>
                </a:ext>
              </a:extLst>
            </p:cNvPr>
            <p:cNvSpPr/>
            <p:nvPr/>
          </p:nvSpPr>
          <p:spPr>
            <a:xfrm>
              <a:off x="3045389" y="4306665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36BE8F5-6DE3-329A-00A1-516473A3BF69}"/>
                </a:ext>
              </a:extLst>
            </p:cNvPr>
            <p:cNvSpPr/>
            <p:nvPr/>
          </p:nvSpPr>
          <p:spPr>
            <a:xfrm>
              <a:off x="3045389" y="3886201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5CBE00D1-F7B7-15CD-BED0-2218C72A1FD9}"/>
                </a:ext>
              </a:extLst>
            </p:cNvPr>
            <p:cNvSpPr/>
            <p:nvPr/>
          </p:nvSpPr>
          <p:spPr>
            <a:xfrm>
              <a:off x="3045389" y="3465737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3A80AEA5-91E1-FF7E-C9B7-1F11AB182A1E}"/>
                </a:ext>
              </a:extLst>
            </p:cNvPr>
            <p:cNvSpPr/>
            <p:nvPr/>
          </p:nvSpPr>
          <p:spPr>
            <a:xfrm>
              <a:off x="3723541" y="4306665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15DC206-B552-1D52-ECFB-D4DA2A8DE679}"/>
                </a:ext>
              </a:extLst>
            </p:cNvPr>
            <p:cNvSpPr/>
            <p:nvPr/>
          </p:nvSpPr>
          <p:spPr>
            <a:xfrm>
              <a:off x="3723541" y="3886201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7DD88450-C65B-031A-EDC8-A539EAF7183C}"/>
                </a:ext>
              </a:extLst>
            </p:cNvPr>
            <p:cNvSpPr/>
            <p:nvPr/>
          </p:nvSpPr>
          <p:spPr>
            <a:xfrm>
              <a:off x="4401693" y="4306665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BAA2FF2-8E73-7CD7-463B-BB855CB51331}"/>
                </a:ext>
              </a:extLst>
            </p:cNvPr>
            <p:cNvSpPr/>
            <p:nvPr/>
          </p:nvSpPr>
          <p:spPr>
            <a:xfrm>
              <a:off x="4401693" y="3886201"/>
              <a:ext cx="361370" cy="3613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2" name="Arrow: Right 251">
            <a:extLst>
              <a:ext uri="{FF2B5EF4-FFF2-40B4-BE49-F238E27FC236}">
                <a16:creationId xmlns:a16="http://schemas.microsoft.com/office/drawing/2014/main" id="{032B6587-652C-57EB-FDA5-B44EBB725F72}"/>
              </a:ext>
            </a:extLst>
          </p:cNvPr>
          <p:cNvSpPr/>
          <p:nvPr/>
        </p:nvSpPr>
        <p:spPr>
          <a:xfrm>
            <a:off x="4593176" y="1501254"/>
            <a:ext cx="1205552" cy="70854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Multiplication Sign 254">
            <a:extLst>
              <a:ext uri="{FF2B5EF4-FFF2-40B4-BE49-F238E27FC236}">
                <a16:creationId xmlns:a16="http://schemas.microsoft.com/office/drawing/2014/main" id="{EEA6F304-D701-B621-D6EF-3887AD3C1FD3}"/>
              </a:ext>
            </a:extLst>
          </p:cNvPr>
          <p:cNvSpPr/>
          <p:nvPr/>
        </p:nvSpPr>
        <p:spPr>
          <a:xfrm>
            <a:off x="1427400" y="3574272"/>
            <a:ext cx="400008" cy="380764"/>
          </a:xfrm>
          <a:prstGeom prst="mathMultiply">
            <a:avLst/>
          </a:prstGeom>
          <a:solidFill>
            <a:srgbClr val="FBC5C5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E463E023-D714-E6EC-EC39-0246E7A468A4}"/>
              </a:ext>
            </a:extLst>
          </p:cNvPr>
          <p:cNvSpPr/>
          <p:nvPr/>
        </p:nvSpPr>
        <p:spPr>
          <a:xfrm>
            <a:off x="2143906" y="3617109"/>
            <a:ext cx="323087" cy="267470"/>
          </a:xfrm>
          <a:custGeom>
            <a:avLst/>
            <a:gdLst>
              <a:gd name="connsiteX0" fmla="*/ 0 w 649224"/>
              <a:gd name="connsiteY0" fmla="*/ 329184 h 481584"/>
              <a:gd name="connsiteX1" fmla="*/ 97536 w 649224"/>
              <a:gd name="connsiteY1" fmla="*/ 192024 h 481584"/>
              <a:gd name="connsiteX2" fmla="*/ 259080 w 649224"/>
              <a:gd name="connsiteY2" fmla="*/ 304800 h 481584"/>
              <a:gd name="connsiteX3" fmla="*/ 527304 w 649224"/>
              <a:gd name="connsiteY3" fmla="*/ 0 h 481584"/>
              <a:gd name="connsiteX4" fmla="*/ 649224 w 649224"/>
              <a:gd name="connsiteY4" fmla="*/ 97536 h 481584"/>
              <a:gd name="connsiteX5" fmla="*/ 310896 w 649224"/>
              <a:gd name="connsiteY5" fmla="*/ 481584 h 481584"/>
              <a:gd name="connsiteX6" fmla="*/ 0 w 649224"/>
              <a:gd name="connsiteY6" fmla="*/ 329184 h 481584"/>
              <a:gd name="connsiteX0" fmla="*/ 0 w 649224"/>
              <a:gd name="connsiteY0" fmla="*/ 329184 h 548894"/>
              <a:gd name="connsiteX1" fmla="*/ 97536 w 649224"/>
              <a:gd name="connsiteY1" fmla="*/ 192024 h 548894"/>
              <a:gd name="connsiteX2" fmla="*/ 259080 w 649224"/>
              <a:gd name="connsiteY2" fmla="*/ 304800 h 548894"/>
              <a:gd name="connsiteX3" fmla="*/ 527304 w 649224"/>
              <a:gd name="connsiteY3" fmla="*/ 0 h 548894"/>
              <a:gd name="connsiteX4" fmla="*/ 649224 w 649224"/>
              <a:gd name="connsiteY4" fmla="*/ 97536 h 548894"/>
              <a:gd name="connsiteX5" fmla="*/ 251206 w 649224"/>
              <a:gd name="connsiteY5" fmla="*/ 548894 h 548894"/>
              <a:gd name="connsiteX6" fmla="*/ 0 w 649224"/>
              <a:gd name="connsiteY6" fmla="*/ 329184 h 548894"/>
              <a:gd name="connsiteX0" fmla="*/ 0 w 649224"/>
              <a:gd name="connsiteY0" fmla="*/ 329184 h 508254"/>
              <a:gd name="connsiteX1" fmla="*/ 97536 w 649224"/>
              <a:gd name="connsiteY1" fmla="*/ 192024 h 508254"/>
              <a:gd name="connsiteX2" fmla="*/ 259080 w 649224"/>
              <a:gd name="connsiteY2" fmla="*/ 304800 h 508254"/>
              <a:gd name="connsiteX3" fmla="*/ 527304 w 649224"/>
              <a:gd name="connsiteY3" fmla="*/ 0 h 508254"/>
              <a:gd name="connsiteX4" fmla="*/ 649224 w 649224"/>
              <a:gd name="connsiteY4" fmla="*/ 97536 h 508254"/>
              <a:gd name="connsiteX5" fmla="*/ 276606 w 649224"/>
              <a:gd name="connsiteY5" fmla="*/ 508254 h 508254"/>
              <a:gd name="connsiteX6" fmla="*/ 0 w 649224"/>
              <a:gd name="connsiteY6" fmla="*/ 329184 h 508254"/>
              <a:gd name="connsiteX0" fmla="*/ 0 w 649224"/>
              <a:gd name="connsiteY0" fmla="*/ 329184 h 536194"/>
              <a:gd name="connsiteX1" fmla="*/ 97536 w 649224"/>
              <a:gd name="connsiteY1" fmla="*/ 192024 h 536194"/>
              <a:gd name="connsiteX2" fmla="*/ 259080 w 649224"/>
              <a:gd name="connsiteY2" fmla="*/ 304800 h 536194"/>
              <a:gd name="connsiteX3" fmla="*/ 527304 w 649224"/>
              <a:gd name="connsiteY3" fmla="*/ 0 h 536194"/>
              <a:gd name="connsiteX4" fmla="*/ 649224 w 649224"/>
              <a:gd name="connsiteY4" fmla="*/ 97536 h 536194"/>
              <a:gd name="connsiteX5" fmla="*/ 274066 w 649224"/>
              <a:gd name="connsiteY5" fmla="*/ 536194 h 536194"/>
              <a:gd name="connsiteX6" fmla="*/ 0 w 649224"/>
              <a:gd name="connsiteY6" fmla="*/ 329184 h 536194"/>
              <a:gd name="connsiteX0" fmla="*/ 0 w 649224"/>
              <a:gd name="connsiteY0" fmla="*/ 329184 h 531114"/>
              <a:gd name="connsiteX1" fmla="*/ 97536 w 649224"/>
              <a:gd name="connsiteY1" fmla="*/ 192024 h 531114"/>
              <a:gd name="connsiteX2" fmla="*/ 259080 w 649224"/>
              <a:gd name="connsiteY2" fmla="*/ 304800 h 531114"/>
              <a:gd name="connsiteX3" fmla="*/ 527304 w 649224"/>
              <a:gd name="connsiteY3" fmla="*/ 0 h 531114"/>
              <a:gd name="connsiteX4" fmla="*/ 649224 w 649224"/>
              <a:gd name="connsiteY4" fmla="*/ 97536 h 531114"/>
              <a:gd name="connsiteX5" fmla="*/ 286766 w 649224"/>
              <a:gd name="connsiteY5" fmla="*/ 531114 h 531114"/>
              <a:gd name="connsiteX6" fmla="*/ 0 w 649224"/>
              <a:gd name="connsiteY6" fmla="*/ 329184 h 531114"/>
              <a:gd name="connsiteX0" fmla="*/ 0 w 649224"/>
              <a:gd name="connsiteY0" fmla="*/ 329184 h 526034"/>
              <a:gd name="connsiteX1" fmla="*/ 97536 w 649224"/>
              <a:gd name="connsiteY1" fmla="*/ 192024 h 526034"/>
              <a:gd name="connsiteX2" fmla="*/ 259080 w 649224"/>
              <a:gd name="connsiteY2" fmla="*/ 304800 h 526034"/>
              <a:gd name="connsiteX3" fmla="*/ 527304 w 649224"/>
              <a:gd name="connsiteY3" fmla="*/ 0 h 526034"/>
              <a:gd name="connsiteX4" fmla="*/ 649224 w 649224"/>
              <a:gd name="connsiteY4" fmla="*/ 97536 h 526034"/>
              <a:gd name="connsiteX5" fmla="*/ 275336 w 649224"/>
              <a:gd name="connsiteY5" fmla="*/ 526034 h 526034"/>
              <a:gd name="connsiteX6" fmla="*/ 0 w 649224"/>
              <a:gd name="connsiteY6" fmla="*/ 329184 h 526034"/>
              <a:gd name="connsiteX0" fmla="*/ 0 w 649224"/>
              <a:gd name="connsiteY0" fmla="*/ 329184 h 522224"/>
              <a:gd name="connsiteX1" fmla="*/ 97536 w 649224"/>
              <a:gd name="connsiteY1" fmla="*/ 192024 h 522224"/>
              <a:gd name="connsiteX2" fmla="*/ 259080 w 649224"/>
              <a:gd name="connsiteY2" fmla="*/ 304800 h 522224"/>
              <a:gd name="connsiteX3" fmla="*/ 527304 w 649224"/>
              <a:gd name="connsiteY3" fmla="*/ 0 h 522224"/>
              <a:gd name="connsiteX4" fmla="*/ 649224 w 649224"/>
              <a:gd name="connsiteY4" fmla="*/ 97536 h 522224"/>
              <a:gd name="connsiteX5" fmla="*/ 294386 w 649224"/>
              <a:gd name="connsiteY5" fmla="*/ 522224 h 522224"/>
              <a:gd name="connsiteX6" fmla="*/ 0 w 649224"/>
              <a:gd name="connsiteY6" fmla="*/ 329184 h 522224"/>
              <a:gd name="connsiteX0" fmla="*/ 0 w 649224"/>
              <a:gd name="connsiteY0" fmla="*/ 329184 h 537464"/>
              <a:gd name="connsiteX1" fmla="*/ 97536 w 649224"/>
              <a:gd name="connsiteY1" fmla="*/ 192024 h 537464"/>
              <a:gd name="connsiteX2" fmla="*/ 259080 w 649224"/>
              <a:gd name="connsiteY2" fmla="*/ 304800 h 537464"/>
              <a:gd name="connsiteX3" fmla="*/ 527304 w 649224"/>
              <a:gd name="connsiteY3" fmla="*/ 0 h 537464"/>
              <a:gd name="connsiteX4" fmla="*/ 649224 w 649224"/>
              <a:gd name="connsiteY4" fmla="*/ 97536 h 537464"/>
              <a:gd name="connsiteX5" fmla="*/ 277876 w 649224"/>
              <a:gd name="connsiteY5" fmla="*/ 537464 h 537464"/>
              <a:gd name="connsiteX6" fmla="*/ 0 w 649224"/>
              <a:gd name="connsiteY6" fmla="*/ 329184 h 53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9224" h="537464">
                <a:moveTo>
                  <a:pt x="0" y="329184"/>
                </a:moveTo>
                <a:lnTo>
                  <a:pt x="97536" y="192024"/>
                </a:lnTo>
                <a:lnTo>
                  <a:pt x="259080" y="304800"/>
                </a:lnTo>
                <a:lnTo>
                  <a:pt x="527304" y="0"/>
                </a:lnTo>
                <a:lnTo>
                  <a:pt x="649224" y="97536"/>
                </a:lnTo>
                <a:lnTo>
                  <a:pt x="277876" y="537464"/>
                </a:lnTo>
                <a:lnTo>
                  <a:pt x="0" y="329184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95E7C50D-7EAE-D388-B2F8-A10A02F39EF0}"/>
              </a:ext>
            </a:extLst>
          </p:cNvPr>
          <p:cNvSpPr/>
          <p:nvPr/>
        </p:nvSpPr>
        <p:spPr>
          <a:xfrm>
            <a:off x="7441785" y="172996"/>
            <a:ext cx="2748415" cy="652311"/>
          </a:xfrm>
          <a:custGeom>
            <a:avLst/>
            <a:gdLst>
              <a:gd name="connsiteX0" fmla="*/ 0 w 1407160"/>
              <a:gd name="connsiteY0" fmla="*/ 391160 h 391160"/>
              <a:gd name="connsiteX1" fmla="*/ 736600 w 1407160"/>
              <a:gd name="connsiteY1" fmla="*/ 0 h 391160"/>
              <a:gd name="connsiteX2" fmla="*/ 1407160 w 1407160"/>
              <a:gd name="connsiteY2" fmla="*/ 391160 h 39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160" h="391160">
                <a:moveTo>
                  <a:pt x="0" y="391160"/>
                </a:moveTo>
                <a:cubicBezTo>
                  <a:pt x="251036" y="195580"/>
                  <a:pt x="502073" y="0"/>
                  <a:pt x="736600" y="0"/>
                </a:cubicBezTo>
                <a:cubicBezTo>
                  <a:pt x="971127" y="0"/>
                  <a:pt x="1189143" y="195580"/>
                  <a:pt x="1407160" y="391160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910BCD1-EB2D-7669-C5EC-66BCD537C9AE}"/>
              </a:ext>
            </a:extLst>
          </p:cNvPr>
          <p:cNvSpPr/>
          <p:nvPr/>
        </p:nvSpPr>
        <p:spPr>
          <a:xfrm>
            <a:off x="3473579" y="1000111"/>
            <a:ext cx="361370" cy="3613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C771C77-582A-B105-0F45-9AC6AC0C777D}"/>
              </a:ext>
            </a:extLst>
          </p:cNvPr>
          <p:cNvSpPr/>
          <p:nvPr/>
        </p:nvSpPr>
        <p:spPr>
          <a:xfrm>
            <a:off x="3478677" y="1841039"/>
            <a:ext cx="361370" cy="3613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2C8B73F-8322-E7B5-83EC-B5DB5274112D}"/>
              </a:ext>
            </a:extLst>
          </p:cNvPr>
          <p:cNvSpPr/>
          <p:nvPr/>
        </p:nvSpPr>
        <p:spPr>
          <a:xfrm>
            <a:off x="3478677" y="1420575"/>
            <a:ext cx="361370" cy="3613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139917F-F735-4A86-FEF2-0D186503A45B}"/>
              </a:ext>
            </a:extLst>
          </p:cNvPr>
          <p:cNvSpPr/>
          <p:nvPr/>
        </p:nvSpPr>
        <p:spPr>
          <a:xfrm>
            <a:off x="2789340" y="1420575"/>
            <a:ext cx="361370" cy="3613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7E4DC40-75F9-A2FE-042B-325679A2EAE5}"/>
              </a:ext>
            </a:extLst>
          </p:cNvPr>
          <p:cNvSpPr/>
          <p:nvPr/>
        </p:nvSpPr>
        <p:spPr>
          <a:xfrm>
            <a:off x="2794438" y="2261503"/>
            <a:ext cx="361370" cy="3613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09149AC-18E6-B297-0D06-992B26A7B651}"/>
              </a:ext>
            </a:extLst>
          </p:cNvPr>
          <p:cNvSpPr/>
          <p:nvPr/>
        </p:nvSpPr>
        <p:spPr>
          <a:xfrm>
            <a:off x="2794438" y="1841039"/>
            <a:ext cx="361370" cy="3613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52578115-AF09-36E6-8A13-1D31E39E74DB}"/>
              </a:ext>
            </a:extLst>
          </p:cNvPr>
          <p:cNvSpPr/>
          <p:nvPr/>
        </p:nvSpPr>
        <p:spPr>
          <a:xfrm>
            <a:off x="2794438" y="996080"/>
            <a:ext cx="361370" cy="3613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C4DD4CA-1A53-7843-60BD-1C76123EB241}"/>
              </a:ext>
            </a:extLst>
          </p:cNvPr>
          <p:cNvSpPr/>
          <p:nvPr/>
        </p:nvSpPr>
        <p:spPr>
          <a:xfrm>
            <a:off x="2124869" y="2257681"/>
            <a:ext cx="361370" cy="3613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88E2159-4EE2-E39F-02E9-81BF003E955E}"/>
              </a:ext>
            </a:extLst>
          </p:cNvPr>
          <p:cNvSpPr/>
          <p:nvPr/>
        </p:nvSpPr>
        <p:spPr>
          <a:xfrm>
            <a:off x="2124869" y="1837217"/>
            <a:ext cx="361370" cy="3613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7848CED-C376-A0E9-3210-F0DE93B7D21F}"/>
              </a:ext>
            </a:extLst>
          </p:cNvPr>
          <p:cNvSpPr/>
          <p:nvPr/>
        </p:nvSpPr>
        <p:spPr>
          <a:xfrm>
            <a:off x="2124869" y="1416753"/>
            <a:ext cx="361370" cy="3613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8753C478-3DD1-613B-97AB-E73D920A24A9}"/>
              </a:ext>
            </a:extLst>
          </p:cNvPr>
          <p:cNvSpPr/>
          <p:nvPr/>
        </p:nvSpPr>
        <p:spPr>
          <a:xfrm>
            <a:off x="2774676" y="3573423"/>
            <a:ext cx="400008" cy="380764"/>
          </a:xfrm>
          <a:prstGeom prst="mathMultiply">
            <a:avLst/>
          </a:prstGeom>
          <a:solidFill>
            <a:srgbClr val="FBC5C5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196DA20D-5AC9-E2BE-B940-0E23F7B9954F}"/>
              </a:ext>
            </a:extLst>
          </p:cNvPr>
          <p:cNvSpPr/>
          <p:nvPr/>
        </p:nvSpPr>
        <p:spPr>
          <a:xfrm>
            <a:off x="105870" y="3622859"/>
            <a:ext cx="323087" cy="267470"/>
          </a:xfrm>
          <a:custGeom>
            <a:avLst/>
            <a:gdLst>
              <a:gd name="connsiteX0" fmla="*/ 0 w 649224"/>
              <a:gd name="connsiteY0" fmla="*/ 329184 h 481584"/>
              <a:gd name="connsiteX1" fmla="*/ 97536 w 649224"/>
              <a:gd name="connsiteY1" fmla="*/ 192024 h 481584"/>
              <a:gd name="connsiteX2" fmla="*/ 259080 w 649224"/>
              <a:gd name="connsiteY2" fmla="*/ 304800 h 481584"/>
              <a:gd name="connsiteX3" fmla="*/ 527304 w 649224"/>
              <a:gd name="connsiteY3" fmla="*/ 0 h 481584"/>
              <a:gd name="connsiteX4" fmla="*/ 649224 w 649224"/>
              <a:gd name="connsiteY4" fmla="*/ 97536 h 481584"/>
              <a:gd name="connsiteX5" fmla="*/ 310896 w 649224"/>
              <a:gd name="connsiteY5" fmla="*/ 481584 h 481584"/>
              <a:gd name="connsiteX6" fmla="*/ 0 w 649224"/>
              <a:gd name="connsiteY6" fmla="*/ 329184 h 481584"/>
              <a:gd name="connsiteX0" fmla="*/ 0 w 649224"/>
              <a:gd name="connsiteY0" fmla="*/ 329184 h 548894"/>
              <a:gd name="connsiteX1" fmla="*/ 97536 w 649224"/>
              <a:gd name="connsiteY1" fmla="*/ 192024 h 548894"/>
              <a:gd name="connsiteX2" fmla="*/ 259080 w 649224"/>
              <a:gd name="connsiteY2" fmla="*/ 304800 h 548894"/>
              <a:gd name="connsiteX3" fmla="*/ 527304 w 649224"/>
              <a:gd name="connsiteY3" fmla="*/ 0 h 548894"/>
              <a:gd name="connsiteX4" fmla="*/ 649224 w 649224"/>
              <a:gd name="connsiteY4" fmla="*/ 97536 h 548894"/>
              <a:gd name="connsiteX5" fmla="*/ 251206 w 649224"/>
              <a:gd name="connsiteY5" fmla="*/ 548894 h 548894"/>
              <a:gd name="connsiteX6" fmla="*/ 0 w 649224"/>
              <a:gd name="connsiteY6" fmla="*/ 329184 h 548894"/>
              <a:gd name="connsiteX0" fmla="*/ 0 w 649224"/>
              <a:gd name="connsiteY0" fmla="*/ 329184 h 508254"/>
              <a:gd name="connsiteX1" fmla="*/ 97536 w 649224"/>
              <a:gd name="connsiteY1" fmla="*/ 192024 h 508254"/>
              <a:gd name="connsiteX2" fmla="*/ 259080 w 649224"/>
              <a:gd name="connsiteY2" fmla="*/ 304800 h 508254"/>
              <a:gd name="connsiteX3" fmla="*/ 527304 w 649224"/>
              <a:gd name="connsiteY3" fmla="*/ 0 h 508254"/>
              <a:gd name="connsiteX4" fmla="*/ 649224 w 649224"/>
              <a:gd name="connsiteY4" fmla="*/ 97536 h 508254"/>
              <a:gd name="connsiteX5" fmla="*/ 276606 w 649224"/>
              <a:gd name="connsiteY5" fmla="*/ 508254 h 508254"/>
              <a:gd name="connsiteX6" fmla="*/ 0 w 649224"/>
              <a:gd name="connsiteY6" fmla="*/ 329184 h 508254"/>
              <a:gd name="connsiteX0" fmla="*/ 0 w 649224"/>
              <a:gd name="connsiteY0" fmla="*/ 329184 h 536194"/>
              <a:gd name="connsiteX1" fmla="*/ 97536 w 649224"/>
              <a:gd name="connsiteY1" fmla="*/ 192024 h 536194"/>
              <a:gd name="connsiteX2" fmla="*/ 259080 w 649224"/>
              <a:gd name="connsiteY2" fmla="*/ 304800 h 536194"/>
              <a:gd name="connsiteX3" fmla="*/ 527304 w 649224"/>
              <a:gd name="connsiteY3" fmla="*/ 0 h 536194"/>
              <a:gd name="connsiteX4" fmla="*/ 649224 w 649224"/>
              <a:gd name="connsiteY4" fmla="*/ 97536 h 536194"/>
              <a:gd name="connsiteX5" fmla="*/ 274066 w 649224"/>
              <a:gd name="connsiteY5" fmla="*/ 536194 h 536194"/>
              <a:gd name="connsiteX6" fmla="*/ 0 w 649224"/>
              <a:gd name="connsiteY6" fmla="*/ 329184 h 536194"/>
              <a:gd name="connsiteX0" fmla="*/ 0 w 649224"/>
              <a:gd name="connsiteY0" fmla="*/ 329184 h 531114"/>
              <a:gd name="connsiteX1" fmla="*/ 97536 w 649224"/>
              <a:gd name="connsiteY1" fmla="*/ 192024 h 531114"/>
              <a:gd name="connsiteX2" fmla="*/ 259080 w 649224"/>
              <a:gd name="connsiteY2" fmla="*/ 304800 h 531114"/>
              <a:gd name="connsiteX3" fmla="*/ 527304 w 649224"/>
              <a:gd name="connsiteY3" fmla="*/ 0 h 531114"/>
              <a:gd name="connsiteX4" fmla="*/ 649224 w 649224"/>
              <a:gd name="connsiteY4" fmla="*/ 97536 h 531114"/>
              <a:gd name="connsiteX5" fmla="*/ 286766 w 649224"/>
              <a:gd name="connsiteY5" fmla="*/ 531114 h 531114"/>
              <a:gd name="connsiteX6" fmla="*/ 0 w 649224"/>
              <a:gd name="connsiteY6" fmla="*/ 329184 h 531114"/>
              <a:gd name="connsiteX0" fmla="*/ 0 w 649224"/>
              <a:gd name="connsiteY0" fmla="*/ 329184 h 526034"/>
              <a:gd name="connsiteX1" fmla="*/ 97536 w 649224"/>
              <a:gd name="connsiteY1" fmla="*/ 192024 h 526034"/>
              <a:gd name="connsiteX2" fmla="*/ 259080 w 649224"/>
              <a:gd name="connsiteY2" fmla="*/ 304800 h 526034"/>
              <a:gd name="connsiteX3" fmla="*/ 527304 w 649224"/>
              <a:gd name="connsiteY3" fmla="*/ 0 h 526034"/>
              <a:gd name="connsiteX4" fmla="*/ 649224 w 649224"/>
              <a:gd name="connsiteY4" fmla="*/ 97536 h 526034"/>
              <a:gd name="connsiteX5" fmla="*/ 275336 w 649224"/>
              <a:gd name="connsiteY5" fmla="*/ 526034 h 526034"/>
              <a:gd name="connsiteX6" fmla="*/ 0 w 649224"/>
              <a:gd name="connsiteY6" fmla="*/ 329184 h 526034"/>
              <a:gd name="connsiteX0" fmla="*/ 0 w 649224"/>
              <a:gd name="connsiteY0" fmla="*/ 329184 h 522224"/>
              <a:gd name="connsiteX1" fmla="*/ 97536 w 649224"/>
              <a:gd name="connsiteY1" fmla="*/ 192024 h 522224"/>
              <a:gd name="connsiteX2" fmla="*/ 259080 w 649224"/>
              <a:gd name="connsiteY2" fmla="*/ 304800 h 522224"/>
              <a:gd name="connsiteX3" fmla="*/ 527304 w 649224"/>
              <a:gd name="connsiteY3" fmla="*/ 0 h 522224"/>
              <a:gd name="connsiteX4" fmla="*/ 649224 w 649224"/>
              <a:gd name="connsiteY4" fmla="*/ 97536 h 522224"/>
              <a:gd name="connsiteX5" fmla="*/ 294386 w 649224"/>
              <a:gd name="connsiteY5" fmla="*/ 522224 h 522224"/>
              <a:gd name="connsiteX6" fmla="*/ 0 w 649224"/>
              <a:gd name="connsiteY6" fmla="*/ 329184 h 522224"/>
              <a:gd name="connsiteX0" fmla="*/ 0 w 649224"/>
              <a:gd name="connsiteY0" fmla="*/ 329184 h 537464"/>
              <a:gd name="connsiteX1" fmla="*/ 97536 w 649224"/>
              <a:gd name="connsiteY1" fmla="*/ 192024 h 537464"/>
              <a:gd name="connsiteX2" fmla="*/ 259080 w 649224"/>
              <a:gd name="connsiteY2" fmla="*/ 304800 h 537464"/>
              <a:gd name="connsiteX3" fmla="*/ 527304 w 649224"/>
              <a:gd name="connsiteY3" fmla="*/ 0 h 537464"/>
              <a:gd name="connsiteX4" fmla="*/ 649224 w 649224"/>
              <a:gd name="connsiteY4" fmla="*/ 97536 h 537464"/>
              <a:gd name="connsiteX5" fmla="*/ 277876 w 649224"/>
              <a:gd name="connsiteY5" fmla="*/ 537464 h 537464"/>
              <a:gd name="connsiteX6" fmla="*/ 0 w 649224"/>
              <a:gd name="connsiteY6" fmla="*/ 329184 h 53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9224" h="537464">
                <a:moveTo>
                  <a:pt x="0" y="329184"/>
                </a:moveTo>
                <a:lnTo>
                  <a:pt x="97536" y="192024"/>
                </a:lnTo>
                <a:lnTo>
                  <a:pt x="259080" y="304800"/>
                </a:lnTo>
                <a:lnTo>
                  <a:pt x="527304" y="0"/>
                </a:lnTo>
                <a:lnTo>
                  <a:pt x="649224" y="97536"/>
                </a:lnTo>
                <a:lnTo>
                  <a:pt x="277876" y="537464"/>
                </a:lnTo>
                <a:lnTo>
                  <a:pt x="0" y="329184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FF5C453-0AF9-AE7B-9CBF-273D969C6DB4}"/>
              </a:ext>
            </a:extLst>
          </p:cNvPr>
          <p:cNvSpPr/>
          <p:nvPr/>
        </p:nvSpPr>
        <p:spPr>
          <a:xfrm>
            <a:off x="7952334" y="3573423"/>
            <a:ext cx="400008" cy="380764"/>
          </a:xfrm>
          <a:prstGeom prst="mathMultiply">
            <a:avLst/>
          </a:prstGeom>
          <a:solidFill>
            <a:srgbClr val="FBC5C5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7E4166A5-897A-145B-0C93-533A05EE806C}"/>
              </a:ext>
            </a:extLst>
          </p:cNvPr>
          <p:cNvSpPr/>
          <p:nvPr/>
        </p:nvSpPr>
        <p:spPr>
          <a:xfrm>
            <a:off x="9974380" y="3566122"/>
            <a:ext cx="400008" cy="380764"/>
          </a:xfrm>
          <a:prstGeom prst="mathMultiply">
            <a:avLst/>
          </a:prstGeom>
          <a:solidFill>
            <a:srgbClr val="FBC5C5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105994F2-45CC-C9D4-E4A4-912DB5D0F38E}"/>
              </a:ext>
            </a:extLst>
          </p:cNvPr>
          <p:cNvSpPr/>
          <p:nvPr/>
        </p:nvSpPr>
        <p:spPr>
          <a:xfrm>
            <a:off x="9296225" y="3573423"/>
            <a:ext cx="400008" cy="380764"/>
          </a:xfrm>
          <a:prstGeom prst="mathMultiply">
            <a:avLst/>
          </a:prstGeom>
          <a:solidFill>
            <a:srgbClr val="FBC5C5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EEC3660A-AFF5-9D89-D902-BECF019ED7DD}"/>
              </a:ext>
            </a:extLst>
          </p:cNvPr>
          <p:cNvSpPr/>
          <p:nvPr/>
        </p:nvSpPr>
        <p:spPr>
          <a:xfrm>
            <a:off x="6622073" y="3617109"/>
            <a:ext cx="323087" cy="267470"/>
          </a:xfrm>
          <a:custGeom>
            <a:avLst/>
            <a:gdLst>
              <a:gd name="connsiteX0" fmla="*/ 0 w 649224"/>
              <a:gd name="connsiteY0" fmla="*/ 329184 h 481584"/>
              <a:gd name="connsiteX1" fmla="*/ 97536 w 649224"/>
              <a:gd name="connsiteY1" fmla="*/ 192024 h 481584"/>
              <a:gd name="connsiteX2" fmla="*/ 259080 w 649224"/>
              <a:gd name="connsiteY2" fmla="*/ 304800 h 481584"/>
              <a:gd name="connsiteX3" fmla="*/ 527304 w 649224"/>
              <a:gd name="connsiteY3" fmla="*/ 0 h 481584"/>
              <a:gd name="connsiteX4" fmla="*/ 649224 w 649224"/>
              <a:gd name="connsiteY4" fmla="*/ 97536 h 481584"/>
              <a:gd name="connsiteX5" fmla="*/ 310896 w 649224"/>
              <a:gd name="connsiteY5" fmla="*/ 481584 h 481584"/>
              <a:gd name="connsiteX6" fmla="*/ 0 w 649224"/>
              <a:gd name="connsiteY6" fmla="*/ 329184 h 481584"/>
              <a:gd name="connsiteX0" fmla="*/ 0 w 649224"/>
              <a:gd name="connsiteY0" fmla="*/ 329184 h 548894"/>
              <a:gd name="connsiteX1" fmla="*/ 97536 w 649224"/>
              <a:gd name="connsiteY1" fmla="*/ 192024 h 548894"/>
              <a:gd name="connsiteX2" fmla="*/ 259080 w 649224"/>
              <a:gd name="connsiteY2" fmla="*/ 304800 h 548894"/>
              <a:gd name="connsiteX3" fmla="*/ 527304 w 649224"/>
              <a:gd name="connsiteY3" fmla="*/ 0 h 548894"/>
              <a:gd name="connsiteX4" fmla="*/ 649224 w 649224"/>
              <a:gd name="connsiteY4" fmla="*/ 97536 h 548894"/>
              <a:gd name="connsiteX5" fmla="*/ 251206 w 649224"/>
              <a:gd name="connsiteY5" fmla="*/ 548894 h 548894"/>
              <a:gd name="connsiteX6" fmla="*/ 0 w 649224"/>
              <a:gd name="connsiteY6" fmla="*/ 329184 h 548894"/>
              <a:gd name="connsiteX0" fmla="*/ 0 w 649224"/>
              <a:gd name="connsiteY0" fmla="*/ 329184 h 508254"/>
              <a:gd name="connsiteX1" fmla="*/ 97536 w 649224"/>
              <a:gd name="connsiteY1" fmla="*/ 192024 h 508254"/>
              <a:gd name="connsiteX2" fmla="*/ 259080 w 649224"/>
              <a:gd name="connsiteY2" fmla="*/ 304800 h 508254"/>
              <a:gd name="connsiteX3" fmla="*/ 527304 w 649224"/>
              <a:gd name="connsiteY3" fmla="*/ 0 h 508254"/>
              <a:gd name="connsiteX4" fmla="*/ 649224 w 649224"/>
              <a:gd name="connsiteY4" fmla="*/ 97536 h 508254"/>
              <a:gd name="connsiteX5" fmla="*/ 276606 w 649224"/>
              <a:gd name="connsiteY5" fmla="*/ 508254 h 508254"/>
              <a:gd name="connsiteX6" fmla="*/ 0 w 649224"/>
              <a:gd name="connsiteY6" fmla="*/ 329184 h 508254"/>
              <a:gd name="connsiteX0" fmla="*/ 0 w 649224"/>
              <a:gd name="connsiteY0" fmla="*/ 329184 h 536194"/>
              <a:gd name="connsiteX1" fmla="*/ 97536 w 649224"/>
              <a:gd name="connsiteY1" fmla="*/ 192024 h 536194"/>
              <a:gd name="connsiteX2" fmla="*/ 259080 w 649224"/>
              <a:gd name="connsiteY2" fmla="*/ 304800 h 536194"/>
              <a:gd name="connsiteX3" fmla="*/ 527304 w 649224"/>
              <a:gd name="connsiteY3" fmla="*/ 0 h 536194"/>
              <a:gd name="connsiteX4" fmla="*/ 649224 w 649224"/>
              <a:gd name="connsiteY4" fmla="*/ 97536 h 536194"/>
              <a:gd name="connsiteX5" fmla="*/ 274066 w 649224"/>
              <a:gd name="connsiteY5" fmla="*/ 536194 h 536194"/>
              <a:gd name="connsiteX6" fmla="*/ 0 w 649224"/>
              <a:gd name="connsiteY6" fmla="*/ 329184 h 536194"/>
              <a:gd name="connsiteX0" fmla="*/ 0 w 649224"/>
              <a:gd name="connsiteY0" fmla="*/ 329184 h 531114"/>
              <a:gd name="connsiteX1" fmla="*/ 97536 w 649224"/>
              <a:gd name="connsiteY1" fmla="*/ 192024 h 531114"/>
              <a:gd name="connsiteX2" fmla="*/ 259080 w 649224"/>
              <a:gd name="connsiteY2" fmla="*/ 304800 h 531114"/>
              <a:gd name="connsiteX3" fmla="*/ 527304 w 649224"/>
              <a:gd name="connsiteY3" fmla="*/ 0 h 531114"/>
              <a:gd name="connsiteX4" fmla="*/ 649224 w 649224"/>
              <a:gd name="connsiteY4" fmla="*/ 97536 h 531114"/>
              <a:gd name="connsiteX5" fmla="*/ 286766 w 649224"/>
              <a:gd name="connsiteY5" fmla="*/ 531114 h 531114"/>
              <a:gd name="connsiteX6" fmla="*/ 0 w 649224"/>
              <a:gd name="connsiteY6" fmla="*/ 329184 h 531114"/>
              <a:gd name="connsiteX0" fmla="*/ 0 w 649224"/>
              <a:gd name="connsiteY0" fmla="*/ 329184 h 526034"/>
              <a:gd name="connsiteX1" fmla="*/ 97536 w 649224"/>
              <a:gd name="connsiteY1" fmla="*/ 192024 h 526034"/>
              <a:gd name="connsiteX2" fmla="*/ 259080 w 649224"/>
              <a:gd name="connsiteY2" fmla="*/ 304800 h 526034"/>
              <a:gd name="connsiteX3" fmla="*/ 527304 w 649224"/>
              <a:gd name="connsiteY3" fmla="*/ 0 h 526034"/>
              <a:gd name="connsiteX4" fmla="*/ 649224 w 649224"/>
              <a:gd name="connsiteY4" fmla="*/ 97536 h 526034"/>
              <a:gd name="connsiteX5" fmla="*/ 275336 w 649224"/>
              <a:gd name="connsiteY5" fmla="*/ 526034 h 526034"/>
              <a:gd name="connsiteX6" fmla="*/ 0 w 649224"/>
              <a:gd name="connsiteY6" fmla="*/ 329184 h 526034"/>
              <a:gd name="connsiteX0" fmla="*/ 0 w 649224"/>
              <a:gd name="connsiteY0" fmla="*/ 329184 h 522224"/>
              <a:gd name="connsiteX1" fmla="*/ 97536 w 649224"/>
              <a:gd name="connsiteY1" fmla="*/ 192024 h 522224"/>
              <a:gd name="connsiteX2" fmla="*/ 259080 w 649224"/>
              <a:gd name="connsiteY2" fmla="*/ 304800 h 522224"/>
              <a:gd name="connsiteX3" fmla="*/ 527304 w 649224"/>
              <a:gd name="connsiteY3" fmla="*/ 0 h 522224"/>
              <a:gd name="connsiteX4" fmla="*/ 649224 w 649224"/>
              <a:gd name="connsiteY4" fmla="*/ 97536 h 522224"/>
              <a:gd name="connsiteX5" fmla="*/ 294386 w 649224"/>
              <a:gd name="connsiteY5" fmla="*/ 522224 h 522224"/>
              <a:gd name="connsiteX6" fmla="*/ 0 w 649224"/>
              <a:gd name="connsiteY6" fmla="*/ 329184 h 522224"/>
              <a:gd name="connsiteX0" fmla="*/ 0 w 649224"/>
              <a:gd name="connsiteY0" fmla="*/ 329184 h 537464"/>
              <a:gd name="connsiteX1" fmla="*/ 97536 w 649224"/>
              <a:gd name="connsiteY1" fmla="*/ 192024 h 537464"/>
              <a:gd name="connsiteX2" fmla="*/ 259080 w 649224"/>
              <a:gd name="connsiteY2" fmla="*/ 304800 h 537464"/>
              <a:gd name="connsiteX3" fmla="*/ 527304 w 649224"/>
              <a:gd name="connsiteY3" fmla="*/ 0 h 537464"/>
              <a:gd name="connsiteX4" fmla="*/ 649224 w 649224"/>
              <a:gd name="connsiteY4" fmla="*/ 97536 h 537464"/>
              <a:gd name="connsiteX5" fmla="*/ 277876 w 649224"/>
              <a:gd name="connsiteY5" fmla="*/ 537464 h 537464"/>
              <a:gd name="connsiteX6" fmla="*/ 0 w 649224"/>
              <a:gd name="connsiteY6" fmla="*/ 329184 h 53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9224" h="537464">
                <a:moveTo>
                  <a:pt x="0" y="329184"/>
                </a:moveTo>
                <a:lnTo>
                  <a:pt x="97536" y="192024"/>
                </a:lnTo>
                <a:lnTo>
                  <a:pt x="259080" y="304800"/>
                </a:lnTo>
                <a:lnTo>
                  <a:pt x="527304" y="0"/>
                </a:lnTo>
                <a:lnTo>
                  <a:pt x="649224" y="97536"/>
                </a:lnTo>
                <a:lnTo>
                  <a:pt x="277876" y="537464"/>
                </a:lnTo>
                <a:lnTo>
                  <a:pt x="0" y="329184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4363CE57-BFD1-624E-82DF-73F28886E85D}"/>
              </a:ext>
            </a:extLst>
          </p:cNvPr>
          <p:cNvSpPr/>
          <p:nvPr/>
        </p:nvSpPr>
        <p:spPr>
          <a:xfrm>
            <a:off x="7305170" y="3617109"/>
            <a:ext cx="323087" cy="267470"/>
          </a:xfrm>
          <a:custGeom>
            <a:avLst/>
            <a:gdLst>
              <a:gd name="connsiteX0" fmla="*/ 0 w 649224"/>
              <a:gd name="connsiteY0" fmla="*/ 329184 h 481584"/>
              <a:gd name="connsiteX1" fmla="*/ 97536 w 649224"/>
              <a:gd name="connsiteY1" fmla="*/ 192024 h 481584"/>
              <a:gd name="connsiteX2" fmla="*/ 259080 w 649224"/>
              <a:gd name="connsiteY2" fmla="*/ 304800 h 481584"/>
              <a:gd name="connsiteX3" fmla="*/ 527304 w 649224"/>
              <a:gd name="connsiteY3" fmla="*/ 0 h 481584"/>
              <a:gd name="connsiteX4" fmla="*/ 649224 w 649224"/>
              <a:gd name="connsiteY4" fmla="*/ 97536 h 481584"/>
              <a:gd name="connsiteX5" fmla="*/ 310896 w 649224"/>
              <a:gd name="connsiteY5" fmla="*/ 481584 h 481584"/>
              <a:gd name="connsiteX6" fmla="*/ 0 w 649224"/>
              <a:gd name="connsiteY6" fmla="*/ 329184 h 481584"/>
              <a:gd name="connsiteX0" fmla="*/ 0 w 649224"/>
              <a:gd name="connsiteY0" fmla="*/ 329184 h 548894"/>
              <a:gd name="connsiteX1" fmla="*/ 97536 w 649224"/>
              <a:gd name="connsiteY1" fmla="*/ 192024 h 548894"/>
              <a:gd name="connsiteX2" fmla="*/ 259080 w 649224"/>
              <a:gd name="connsiteY2" fmla="*/ 304800 h 548894"/>
              <a:gd name="connsiteX3" fmla="*/ 527304 w 649224"/>
              <a:gd name="connsiteY3" fmla="*/ 0 h 548894"/>
              <a:gd name="connsiteX4" fmla="*/ 649224 w 649224"/>
              <a:gd name="connsiteY4" fmla="*/ 97536 h 548894"/>
              <a:gd name="connsiteX5" fmla="*/ 251206 w 649224"/>
              <a:gd name="connsiteY5" fmla="*/ 548894 h 548894"/>
              <a:gd name="connsiteX6" fmla="*/ 0 w 649224"/>
              <a:gd name="connsiteY6" fmla="*/ 329184 h 548894"/>
              <a:gd name="connsiteX0" fmla="*/ 0 w 649224"/>
              <a:gd name="connsiteY0" fmla="*/ 329184 h 508254"/>
              <a:gd name="connsiteX1" fmla="*/ 97536 w 649224"/>
              <a:gd name="connsiteY1" fmla="*/ 192024 h 508254"/>
              <a:gd name="connsiteX2" fmla="*/ 259080 w 649224"/>
              <a:gd name="connsiteY2" fmla="*/ 304800 h 508254"/>
              <a:gd name="connsiteX3" fmla="*/ 527304 w 649224"/>
              <a:gd name="connsiteY3" fmla="*/ 0 h 508254"/>
              <a:gd name="connsiteX4" fmla="*/ 649224 w 649224"/>
              <a:gd name="connsiteY4" fmla="*/ 97536 h 508254"/>
              <a:gd name="connsiteX5" fmla="*/ 276606 w 649224"/>
              <a:gd name="connsiteY5" fmla="*/ 508254 h 508254"/>
              <a:gd name="connsiteX6" fmla="*/ 0 w 649224"/>
              <a:gd name="connsiteY6" fmla="*/ 329184 h 508254"/>
              <a:gd name="connsiteX0" fmla="*/ 0 w 649224"/>
              <a:gd name="connsiteY0" fmla="*/ 329184 h 536194"/>
              <a:gd name="connsiteX1" fmla="*/ 97536 w 649224"/>
              <a:gd name="connsiteY1" fmla="*/ 192024 h 536194"/>
              <a:gd name="connsiteX2" fmla="*/ 259080 w 649224"/>
              <a:gd name="connsiteY2" fmla="*/ 304800 h 536194"/>
              <a:gd name="connsiteX3" fmla="*/ 527304 w 649224"/>
              <a:gd name="connsiteY3" fmla="*/ 0 h 536194"/>
              <a:gd name="connsiteX4" fmla="*/ 649224 w 649224"/>
              <a:gd name="connsiteY4" fmla="*/ 97536 h 536194"/>
              <a:gd name="connsiteX5" fmla="*/ 274066 w 649224"/>
              <a:gd name="connsiteY5" fmla="*/ 536194 h 536194"/>
              <a:gd name="connsiteX6" fmla="*/ 0 w 649224"/>
              <a:gd name="connsiteY6" fmla="*/ 329184 h 536194"/>
              <a:gd name="connsiteX0" fmla="*/ 0 w 649224"/>
              <a:gd name="connsiteY0" fmla="*/ 329184 h 531114"/>
              <a:gd name="connsiteX1" fmla="*/ 97536 w 649224"/>
              <a:gd name="connsiteY1" fmla="*/ 192024 h 531114"/>
              <a:gd name="connsiteX2" fmla="*/ 259080 w 649224"/>
              <a:gd name="connsiteY2" fmla="*/ 304800 h 531114"/>
              <a:gd name="connsiteX3" fmla="*/ 527304 w 649224"/>
              <a:gd name="connsiteY3" fmla="*/ 0 h 531114"/>
              <a:gd name="connsiteX4" fmla="*/ 649224 w 649224"/>
              <a:gd name="connsiteY4" fmla="*/ 97536 h 531114"/>
              <a:gd name="connsiteX5" fmla="*/ 286766 w 649224"/>
              <a:gd name="connsiteY5" fmla="*/ 531114 h 531114"/>
              <a:gd name="connsiteX6" fmla="*/ 0 w 649224"/>
              <a:gd name="connsiteY6" fmla="*/ 329184 h 531114"/>
              <a:gd name="connsiteX0" fmla="*/ 0 w 649224"/>
              <a:gd name="connsiteY0" fmla="*/ 329184 h 526034"/>
              <a:gd name="connsiteX1" fmla="*/ 97536 w 649224"/>
              <a:gd name="connsiteY1" fmla="*/ 192024 h 526034"/>
              <a:gd name="connsiteX2" fmla="*/ 259080 w 649224"/>
              <a:gd name="connsiteY2" fmla="*/ 304800 h 526034"/>
              <a:gd name="connsiteX3" fmla="*/ 527304 w 649224"/>
              <a:gd name="connsiteY3" fmla="*/ 0 h 526034"/>
              <a:gd name="connsiteX4" fmla="*/ 649224 w 649224"/>
              <a:gd name="connsiteY4" fmla="*/ 97536 h 526034"/>
              <a:gd name="connsiteX5" fmla="*/ 275336 w 649224"/>
              <a:gd name="connsiteY5" fmla="*/ 526034 h 526034"/>
              <a:gd name="connsiteX6" fmla="*/ 0 w 649224"/>
              <a:gd name="connsiteY6" fmla="*/ 329184 h 526034"/>
              <a:gd name="connsiteX0" fmla="*/ 0 w 649224"/>
              <a:gd name="connsiteY0" fmla="*/ 329184 h 522224"/>
              <a:gd name="connsiteX1" fmla="*/ 97536 w 649224"/>
              <a:gd name="connsiteY1" fmla="*/ 192024 h 522224"/>
              <a:gd name="connsiteX2" fmla="*/ 259080 w 649224"/>
              <a:gd name="connsiteY2" fmla="*/ 304800 h 522224"/>
              <a:gd name="connsiteX3" fmla="*/ 527304 w 649224"/>
              <a:gd name="connsiteY3" fmla="*/ 0 h 522224"/>
              <a:gd name="connsiteX4" fmla="*/ 649224 w 649224"/>
              <a:gd name="connsiteY4" fmla="*/ 97536 h 522224"/>
              <a:gd name="connsiteX5" fmla="*/ 294386 w 649224"/>
              <a:gd name="connsiteY5" fmla="*/ 522224 h 522224"/>
              <a:gd name="connsiteX6" fmla="*/ 0 w 649224"/>
              <a:gd name="connsiteY6" fmla="*/ 329184 h 522224"/>
              <a:gd name="connsiteX0" fmla="*/ 0 w 649224"/>
              <a:gd name="connsiteY0" fmla="*/ 329184 h 537464"/>
              <a:gd name="connsiteX1" fmla="*/ 97536 w 649224"/>
              <a:gd name="connsiteY1" fmla="*/ 192024 h 537464"/>
              <a:gd name="connsiteX2" fmla="*/ 259080 w 649224"/>
              <a:gd name="connsiteY2" fmla="*/ 304800 h 537464"/>
              <a:gd name="connsiteX3" fmla="*/ 527304 w 649224"/>
              <a:gd name="connsiteY3" fmla="*/ 0 h 537464"/>
              <a:gd name="connsiteX4" fmla="*/ 649224 w 649224"/>
              <a:gd name="connsiteY4" fmla="*/ 97536 h 537464"/>
              <a:gd name="connsiteX5" fmla="*/ 277876 w 649224"/>
              <a:gd name="connsiteY5" fmla="*/ 537464 h 537464"/>
              <a:gd name="connsiteX6" fmla="*/ 0 w 649224"/>
              <a:gd name="connsiteY6" fmla="*/ 329184 h 53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9224" h="537464">
                <a:moveTo>
                  <a:pt x="0" y="329184"/>
                </a:moveTo>
                <a:lnTo>
                  <a:pt x="97536" y="192024"/>
                </a:lnTo>
                <a:lnTo>
                  <a:pt x="259080" y="304800"/>
                </a:lnTo>
                <a:lnTo>
                  <a:pt x="527304" y="0"/>
                </a:lnTo>
                <a:lnTo>
                  <a:pt x="649224" y="97536"/>
                </a:lnTo>
                <a:lnTo>
                  <a:pt x="277876" y="537464"/>
                </a:lnTo>
                <a:lnTo>
                  <a:pt x="0" y="329184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72279D1-A0CC-1DAB-9F99-02341D90C167}"/>
              </a:ext>
            </a:extLst>
          </p:cNvPr>
          <p:cNvSpPr/>
          <p:nvPr/>
        </p:nvSpPr>
        <p:spPr>
          <a:xfrm>
            <a:off x="10004591" y="2249702"/>
            <a:ext cx="361370" cy="3613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656647FA-EECE-9C07-4B94-8FAF172C0010}"/>
              </a:ext>
            </a:extLst>
          </p:cNvPr>
          <p:cNvSpPr/>
          <p:nvPr/>
        </p:nvSpPr>
        <p:spPr>
          <a:xfrm>
            <a:off x="10004591" y="1829238"/>
            <a:ext cx="361370" cy="3613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3226476-548D-79DD-B49B-728C03E27F74}"/>
              </a:ext>
            </a:extLst>
          </p:cNvPr>
          <p:cNvSpPr/>
          <p:nvPr/>
        </p:nvSpPr>
        <p:spPr>
          <a:xfrm>
            <a:off x="10004591" y="1408774"/>
            <a:ext cx="361370" cy="3613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7F51802A-CE99-6A63-77E1-E5F542B60AD6}"/>
              </a:ext>
            </a:extLst>
          </p:cNvPr>
          <p:cNvSpPr/>
          <p:nvPr/>
        </p:nvSpPr>
        <p:spPr>
          <a:xfrm>
            <a:off x="10004591" y="988310"/>
            <a:ext cx="361370" cy="3613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8074360-EAEB-6A39-2B12-280407D88DA0}"/>
              </a:ext>
            </a:extLst>
          </p:cNvPr>
          <p:cNvSpPr/>
          <p:nvPr/>
        </p:nvSpPr>
        <p:spPr>
          <a:xfrm>
            <a:off x="9315742" y="2249702"/>
            <a:ext cx="361370" cy="3613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BA16765A-20AC-77BF-8BC5-B1C222BC0ABD}"/>
              </a:ext>
            </a:extLst>
          </p:cNvPr>
          <p:cNvSpPr/>
          <p:nvPr/>
        </p:nvSpPr>
        <p:spPr>
          <a:xfrm>
            <a:off x="9315742" y="1829238"/>
            <a:ext cx="361370" cy="3613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79BEFA42-4DAD-967A-A99E-F6ADA3F688F0}"/>
              </a:ext>
            </a:extLst>
          </p:cNvPr>
          <p:cNvSpPr/>
          <p:nvPr/>
        </p:nvSpPr>
        <p:spPr>
          <a:xfrm>
            <a:off x="9315742" y="1408774"/>
            <a:ext cx="361370" cy="3613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4BA4D476-6C08-1BF3-5396-06B68A0FBC7E}"/>
              </a:ext>
            </a:extLst>
          </p:cNvPr>
          <p:cNvSpPr/>
          <p:nvPr/>
        </p:nvSpPr>
        <p:spPr>
          <a:xfrm>
            <a:off x="9315742" y="988310"/>
            <a:ext cx="361370" cy="3613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7EB9912-8D63-B916-83B5-957589295933}"/>
              </a:ext>
            </a:extLst>
          </p:cNvPr>
          <p:cNvSpPr/>
          <p:nvPr/>
        </p:nvSpPr>
        <p:spPr>
          <a:xfrm>
            <a:off x="8637589" y="1826073"/>
            <a:ext cx="361370" cy="3613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5D175266-65BC-1697-6A99-502C024B7C91}"/>
              </a:ext>
            </a:extLst>
          </p:cNvPr>
          <p:cNvSpPr/>
          <p:nvPr/>
        </p:nvSpPr>
        <p:spPr>
          <a:xfrm>
            <a:off x="8646314" y="1408774"/>
            <a:ext cx="361370" cy="3613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E23BB25E-49EE-F2BD-4071-617104D247AC}"/>
              </a:ext>
            </a:extLst>
          </p:cNvPr>
          <p:cNvSpPr/>
          <p:nvPr/>
        </p:nvSpPr>
        <p:spPr>
          <a:xfrm>
            <a:off x="3494241" y="3617109"/>
            <a:ext cx="323087" cy="267470"/>
          </a:xfrm>
          <a:custGeom>
            <a:avLst/>
            <a:gdLst>
              <a:gd name="connsiteX0" fmla="*/ 0 w 649224"/>
              <a:gd name="connsiteY0" fmla="*/ 329184 h 481584"/>
              <a:gd name="connsiteX1" fmla="*/ 97536 w 649224"/>
              <a:gd name="connsiteY1" fmla="*/ 192024 h 481584"/>
              <a:gd name="connsiteX2" fmla="*/ 259080 w 649224"/>
              <a:gd name="connsiteY2" fmla="*/ 304800 h 481584"/>
              <a:gd name="connsiteX3" fmla="*/ 527304 w 649224"/>
              <a:gd name="connsiteY3" fmla="*/ 0 h 481584"/>
              <a:gd name="connsiteX4" fmla="*/ 649224 w 649224"/>
              <a:gd name="connsiteY4" fmla="*/ 97536 h 481584"/>
              <a:gd name="connsiteX5" fmla="*/ 310896 w 649224"/>
              <a:gd name="connsiteY5" fmla="*/ 481584 h 481584"/>
              <a:gd name="connsiteX6" fmla="*/ 0 w 649224"/>
              <a:gd name="connsiteY6" fmla="*/ 329184 h 481584"/>
              <a:gd name="connsiteX0" fmla="*/ 0 w 649224"/>
              <a:gd name="connsiteY0" fmla="*/ 329184 h 548894"/>
              <a:gd name="connsiteX1" fmla="*/ 97536 w 649224"/>
              <a:gd name="connsiteY1" fmla="*/ 192024 h 548894"/>
              <a:gd name="connsiteX2" fmla="*/ 259080 w 649224"/>
              <a:gd name="connsiteY2" fmla="*/ 304800 h 548894"/>
              <a:gd name="connsiteX3" fmla="*/ 527304 w 649224"/>
              <a:gd name="connsiteY3" fmla="*/ 0 h 548894"/>
              <a:gd name="connsiteX4" fmla="*/ 649224 w 649224"/>
              <a:gd name="connsiteY4" fmla="*/ 97536 h 548894"/>
              <a:gd name="connsiteX5" fmla="*/ 251206 w 649224"/>
              <a:gd name="connsiteY5" fmla="*/ 548894 h 548894"/>
              <a:gd name="connsiteX6" fmla="*/ 0 w 649224"/>
              <a:gd name="connsiteY6" fmla="*/ 329184 h 548894"/>
              <a:gd name="connsiteX0" fmla="*/ 0 w 649224"/>
              <a:gd name="connsiteY0" fmla="*/ 329184 h 508254"/>
              <a:gd name="connsiteX1" fmla="*/ 97536 w 649224"/>
              <a:gd name="connsiteY1" fmla="*/ 192024 h 508254"/>
              <a:gd name="connsiteX2" fmla="*/ 259080 w 649224"/>
              <a:gd name="connsiteY2" fmla="*/ 304800 h 508254"/>
              <a:gd name="connsiteX3" fmla="*/ 527304 w 649224"/>
              <a:gd name="connsiteY3" fmla="*/ 0 h 508254"/>
              <a:gd name="connsiteX4" fmla="*/ 649224 w 649224"/>
              <a:gd name="connsiteY4" fmla="*/ 97536 h 508254"/>
              <a:gd name="connsiteX5" fmla="*/ 276606 w 649224"/>
              <a:gd name="connsiteY5" fmla="*/ 508254 h 508254"/>
              <a:gd name="connsiteX6" fmla="*/ 0 w 649224"/>
              <a:gd name="connsiteY6" fmla="*/ 329184 h 508254"/>
              <a:gd name="connsiteX0" fmla="*/ 0 w 649224"/>
              <a:gd name="connsiteY0" fmla="*/ 329184 h 536194"/>
              <a:gd name="connsiteX1" fmla="*/ 97536 w 649224"/>
              <a:gd name="connsiteY1" fmla="*/ 192024 h 536194"/>
              <a:gd name="connsiteX2" fmla="*/ 259080 w 649224"/>
              <a:gd name="connsiteY2" fmla="*/ 304800 h 536194"/>
              <a:gd name="connsiteX3" fmla="*/ 527304 w 649224"/>
              <a:gd name="connsiteY3" fmla="*/ 0 h 536194"/>
              <a:gd name="connsiteX4" fmla="*/ 649224 w 649224"/>
              <a:gd name="connsiteY4" fmla="*/ 97536 h 536194"/>
              <a:gd name="connsiteX5" fmla="*/ 274066 w 649224"/>
              <a:gd name="connsiteY5" fmla="*/ 536194 h 536194"/>
              <a:gd name="connsiteX6" fmla="*/ 0 w 649224"/>
              <a:gd name="connsiteY6" fmla="*/ 329184 h 536194"/>
              <a:gd name="connsiteX0" fmla="*/ 0 w 649224"/>
              <a:gd name="connsiteY0" fmla="*/ 329184 h 531114"/>
              <a:gd name="connsiteX1" fmla="*/ 97536 w 649224"/>
              <a:gd name="connsiteY1" fmla="*/ 192024 h 531114"/>
              <a:gd name="connsiteX2" fmla="*/ 259080 w 649224"/>
              <a:gd name="connsiteY2" fmla="*/ 304800 h 531114"/>
              <a:gd name="connsiteX3" fmla="*/ 527304 w 649224"/>
              <a:gd name="connsiteY3" fmla="*/ 0 h 531114"/>
              <a:gd name="connsiteX4" fmla="*/ 649224 w 649224"/>
              <a:gd name="connsiteY4" fmla="*/ 97536 h 531114"/>
              <a:gd name="connsiteX5" fmla="*/ 286766 w 649224"/>
              <a:gd name="connsiteY5" fmla="*/ 531114 h 531114"/>
              <a:gd name="connsiteX6" fmla="*/ 0 w 649224"/>
              <a:gd name="connsiteY6" fmla="*/ 329184 h 531114"/>
              <a:gd name="connsiteX0" fmla="*/ 0 w 649224"/>
              <a:gd name="connsiteY0" fmla="*/ 329184 h 526034"/>
              <a:gd name="connsiteX1" fmla="*/ 97536 w 649224"/>
              <a:gd name="connsiteY1" fmla="*/ 192024 h 526034"/>
              <a:gd name="connsiteX2" fmla="*/ 259080 w 649224"/>
              <a:gd name="connsiteY2" fmla="*/ 304800 h 526034"/>
              <a:gd name="connsiteX3" fmla="*/ 527304 w 649224"/>
              <a:gd name="connsiteY3" fmla="*/ 0 h 526034"/>
              <a:gd name="connsiteX4" fmla="*/ 649224 w 649224"/>
              <a:gd name="connsiteY4" fmla="*/ 97536 h 526034"/>
              <a:gd name="connsiteX5" fmla="*/ 275336 w 649224"/>
              <a:gd name="connsiteY5" fmla="*/ 526034 h 526034"/>
              <a:gd name="connsiteX6" fmla="*/ 0 w 649224"/>
              <a:gd name="connsiteY6" fmla="*/ 329184 h 526034"/>
              <a:gd name="connsiteX0" fmla="*/ 0 w 649224"/>
              <a:gd name="connsiteY0" fmla="*/ 329184 h 522224"/>
              <a:gd name="connsiteX1" fmla="*/ 97536 w 649224"/>
              <a:gd name="connsiteY1" fmla="*/ 192024 h 522224"/>
              <a:gd name="connsiteX2" fmla="*/ 259080 w 649224"/>
              <a:gd name="connsiteY2" fmla="*/ 304800 h 522224"/>
              <a:gd name="connsiteX3" fmla="*/ 527304 w 649224"/>
              <a:gd name="connsiteY3" fmla="*/ 0 h 522224"/>
              <a:gd name="connsiteX4" fmla="*/ 649224 w 649224"/>
              <a:gd name="connsiteY4" fmla="*/ 97536 h 522224"/>
              <a:gd name="connsiteX5" fmla="*/ 294386 w 649224"/>
              <a:gd name="connsiteY5" fmla="*/ 522224 h 522224"/>
              <a:gd name="connsiteX6" fmla="*/ 0 w 649224"/>
              <a:gd name="connsiteY6" fmla="*/ 329184 h 522224"/>
              <a:gd name="connsiteX0" fmla="*/ 0 w 649224"/>
              <a:gd name="connsiteY0" fmla="*/ 329184 h 537464"/>
              <a:gd name="connsiteX1" fmla="*/ 97536 w 649224"/>
              <a:gd name="connsiteY1" fmla="*/ 192024 h 537464"/>
              <a:gd name="connsiteX2" fmla="*/ 259080 w 649224"/>
              <a:gd name="connsiteY2" fmla="*/ 304800 h 537464"/>
              <a:gd name="connsiteX3" fmla="*/ 527304 w 649224"/>
              <a:gd name="connsiteY3" fmla="*/ 0 h 537464"/>
              <a:gd name="connsiteX4" fmla="*/ 649224 w 649224"/>
              <a:gd name="connsiteY4" fmla="*/ 97536 h 537464"/>
              <a:gd name="connsiteX5" fmla="*/ 277876 w 649224"/>
              <a:gd name="connsiteY5" fmla="*/ 537464 h 537464"/>
              <a:gd name="connsiteX6" fmla="*/ 0 w 649224"/>
              <a:gd name="connsiteY6" fmla="*/ 329184 h 53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9224" h="537464">
                <a:moveTo>
                  <a:pt x="0" y="329184"/>
                </a:moveTo>
                <a:lnTo>
                  <a:pt x="97536" y="192024"/>
                </a:lnTo>
                <a:lnTo>
                  <a:pt x="259080" y="304800"/>
                </a:lnTo>
                <a:lnTo>
                  <a:pt x="527304" y="0"/>
                </a:lnTo>
                <a:lnTo>
                  <a:pt x="649224" y="97536"/>
                </a:lnTo>
                <a:lnTo>
                  <a:pt x="277876" y="537464"/>
                </a:lnTo>
                <a:lnTo>
                  <a:pt x="0" y="329184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Multiplication Sign 126">
            <a:extLst>
              <a:ext uri="{FF2B5EF4-FFF2-40B4-BE49-F238E27FC236}">
                <a16:creationId xmlns:a16="http://schemas.microsoft.com/office/drawing/2014/main" id="{F5F64EAF-19FD-8813-0B1F-946D90BE7B40}"/>
              </a:ext>
            </a:extLst>
          </p:cNvPr>
          <p:cNvSpPr/>
          <p:nvPr/>
        </p:nvSpPr>
        <p:spPr>
          <a:xfrm>
            <a:off x="744993" y="3573423"/>
            <a:ext cx="400008" cy="380764"/>
          </a:xfrm>
          <a:prstGeom prst="mathMultiply">
            <a:avLst/>
          </a:prstGeom>
          <a:solidFill>
            <a:srgbClr val="FBC5C5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CED7E902-85BB-330D-27A9-03CE4957659C}"/>
              </a:ext>
            </a:extLst>
          </p:cNvPr>
          <p:cNvSpPr/>
          <p:nvPr/>
        </p:nvSpPr>
        <p:spPr>
          <a:xfrm>
            <a:off x="8665455" y="3617109"/>
            <a:ext cx="323087" cy="267470"/>
          </a:xfrm>
          <a:custGeom>
            <a:avLst/>
            <a:gdLst>
              <a:gd name="connsiteX0" fmla="*/ 0 w 649224"/>
              <a:gd name="connsiteY0" fmla="*/ 329184 h 481584"/>
              <a:gd name="connsiteX1" fmla="*/ 97536 w 649224"/>
              <a:gd name="connsiteY1" fmla="*/ 192024 h 481584"/>
              <a:gd name="connsiteX2" fmla="*/ 259080 w 649224"/>
              <a:gd name="connsiteY2" fmla="*/ 304800 h 481584"/>
              <a:gd name="connsiteX3" fmla="*/ 527304 w 649224"/>
              <a:gd name="connsiteY3" fmla="*/ 0 h 481584"/>
              <a:gd name="connsiteX4" fmla="*/ 649224 w 649224"/>
              <a:gd name="connsiteY4" fmla="*/ 97536 h 481584"/>
              <a:gd name="connsiteX5" fmla="*/ 310896 w 649224"/>
              <a:gd name="connsiteY5" fmla="*/ 481584 h 481584"/>
              <a:gd name="connsiteX6" fmla="*/ 0 w 649224"/>
              <a:gd name="connsiteY6" fmla="*/ 329184 h 481584"/>
              <a:gd name="connsiteX0" fmla="*/ 0 w 649224"/>
              <a:gd name="connsiteY0" fmla="*/ 329184 h 548894"/>
              <a:gd name="connsiteX1" fmla="*/ 97536 w 649224"/>
              <a:gd name="connsiteY1" fmla="*/ 192024 h 548894"/>
              <a:gd name="connsiteX2" fmla="*/ 259080 w 649224"/>
              <a:gd name="connsiteY2" fmla="*/ 304800 h 548894"/>
              <a:gd name="connsiteX3" fmla="*/ 527304 w 649224"/>
              <a:gd name="connsiteY3" fmla="*/ 0 h 548894"/>
              <a:gd name="connsiteX4" fmla="*/ 649224 w 649224"/>
              <a:gd name="connsiteY4" fmla="*/ 97536 h 548894"/>
              <a:gd name="connsiteX5" fmla="*/ 251206 w 649224"/>
              <a:gd name="connsiteY5" fmla="*/ 548894 h 548894"/>
              <a:gd name="connsiteX6" fmla="*/ 0 w 649224"/>
              <a:gd name="connsiteY6" fmla="*/ 329184 h 548894"/>
              <a:gd name="connsiteX0" fmla="*/ 0 w 649224"/>
              <a:gd name="connsiteY0" fmla="*/ 329184 h 508254"/>
              <a:gd name="connsiteX1" fmla="*/ 97536 w 649224"/>
              <a:gd name="connsiteY1" fmla="*/ 192024 h 508254"/>
              <a:gd name="connsiteX2" fmla="*/ 259080 w 649224"/>
              <a:gd name="connsiteY2" fmla="*/ 304800 h 508254"/>
              <a:gd name="connsiteX3" fmla="*/ 527304 w 649224"/>
              <a:gd name="connsiteY3" fmla="*/ 0 h 508254"/>
              <a:gd name="connsiteX4" fmla="*/ 649224 w 649224"/>
              <a:gd name="connsiteY4" fmla="*/ 97536 h 508254"/>
              <a:gd name="connsiteX5" fmla="*/ 276606 w 649224"/>
              <a:gd name="connsiteY5" fmla="*/ 508254 h 508254"/>
              <a:gd name="connsiteX6" fmla="*/ 0 w 649224"/>
              <a:gd name="connsiteY6" fmla="*/ 329184 h 508254"/>
              <a:gd name="connsiteX0" fmla="*/ 0 w 649224"/>
              <a:gd name="connsiteY0" fmla="*/ 329184 h 536194"/>
              <a:gd name="connsiteX1" fmla="*/ 97536 w 649224"/>
              <a:gd name="connsiteY1" fmla="*/ 192024 h 536194"/>
              <a:gd name="connsiteX2" fmla="*/ 259080 w 649224"/>
              <a:gd name="connsiteY2" fmla="*/ 304800 h 536194"/>
              <a:gd name="connsiteX3" fmla="*/ 527304 w 649224"/>
              <a:gd name="connsiteY3" fmla="*/ 0 h 536194"/>
              <a:gd name="connsiteX4" fmla="*/ 649224 w 649224"/>
              <a:gd name="connsiteY4" fmla="*/ 97536 h 536194"/>
              <a:gd name="connsiteX5" fmla="*/ 274066 w 649224"/>
              <a:gd name="connsiteY5" fmla="*/ 536194 h 536194"/>
              <a:gd name="connsiteX6" fmla="*/ 0 w 649224"/>
              <a:gd name="connsiteY6" fmla="*/ 329184 h 536194"/>
              <a:gd name="connsiteX0" fmla="*/ 0 w 649224"/>
              <a:gd name="connsiteY0" fmla="*/ 329184 h 531114"/>
              <a:gd name="connsiteX1" fmla="*/ 97536 w 649224"/>
              <a:gd name="connsiteY1" fmla="*/ 192024 h 531114"/>
              <a:gd name="connsiteX2" fmla="*/ 259080 w 649224"/>
              <a:gd name="connsiteY2" fmla="*/ 304800 h 531114"/>
              <a:gd name="connsiteX3" fmla="*/ 527304 w 649224"/>
              <a:gd name="connsiteY3" fmla="*/ 0 h 531114"/>
              <a:gd name="connsiteX4" fmla="*/ 649224 w 649224"/>
              <a:gd name="connsiteY4" fmla="*/ 97536 h 531114"/>
              <a:gd name="connsiteX5" fmla="*/ 286766 w 649224"/>
              <a:gd name="connsiteY5" fmla="*/ 531114 h 531114"/>
              <a:gd name="connsiteX6" fmla="*/ 0 w 649224"/>
              <a:gd name="connsiteY6" fmla="*/ 329184 h 531114"/>
              <a:gd name="connsiteX0" fmla="*/ 0 w 649224"/>
              <a:gd name="connsiteY0" fmla="*/ 329184 h 526034"/>
              <a:gd name="connsiteX1" fmla="*/ 97536 w 649224"/>
              <a:gd name="connsiteY1" fmla="*/ 192024 h 526034"/>
              <a:gd name="connsiteX2" fmla="*/ 259080 w 649224"/>
              <a:gd name="connsiteY2" fmla="*/ 304800 h 526034"/>
              <a:gd name="connsiteX3" fmla="*/ 527304 w 649224"/>
              <a:gd name="connsiteY3" fmla="*/ 0 h 526034"/>
              <a:gd name="connsiteX4" fmla="*/ 649224 w 649224"/>
              <a:gd name="connsiteY4" fmla="*/ 97536 h 526034"/>
              <a:gd name="connsiteX5" fmla="*/ 275336 w 649224"/>
              <a:gd name="connsiteY5" fmla="*/ 526034 h 526034"/>
              <a:gd name="connsiteX6" fmla="*/ 0 w 649224"/>
              <a:gd name="connsiteY6" fmla="*/ 329184 h 526034"/>
              <a:gd name="connsiteX0" fmla="*/ 0 w 649224"/>
              <a:gd name="connsiteY0" fmla="*/ 329184 h 522224"/>
              <a:gd name="connsiteX1" fmla="*/ 97536 w 649224"/>
              <a:gd name="connsiteY1" fmla="*/ 192024 h 522224"/>
              <a:gd name="connsiteX2" fmla="*/ 259080 w 649224"/>
              <a:gd name="connsiteY2" fmla="*/ 304800 h 522224"/>
              <a:gd name="connsiteX3" fmla="*/ 527304 w 649224"/>
              <a:gd name="connsiteY3" fmla="*/ 0 h 522224"/>
              <a:gd name="connsiteX4" fmla="*/ 649224 w 649224"/>
              <a:gd name="connsiteY4" fmla="*/ 97536 h 522224"/>
              <a:gd name="connsiteX5" fmla="*/ 294386 w 649224"/>
              <a:gd name="connsiteY5" fmla="*/ 522224 h 522224"/>
              <a:gd name="connsiteX6" fmla="*/ 0 w 649224"/>
              <a:gd name="connsiteY6" fmla="*/ 329184 h 522224"/>
              <a:gd name="connsiteX0" fmla="*/ 0 w 649224"/>
              <a:gd name="connsiteY0" fmla="*/ 329184 h 537464"/>
              <a:gd name="connsiteX1" fmla="*/ 97536 w 649224"/>
              <a:gd name="connsiteY1" fmla="*/ 192024 h 537464"/>
              <a:gd name="connsiteX2" fmla="*/ 259080 w 649224"/>
              <a:gd name="connsiteY2" fmla="*/ 304800 h 537464"/>
              <a:gd name="connsiteX3" fmla="*/ 527304 w 649224"/>
              <a:gd name="connsiteY3" fmla="*/ 0 h 537464"/>
              <a:gd name="connsiteX4" fmla="*/ 649224 w 649224"/>
              <a:gd name="connsiteY4" fmla="*/ 97536 h 537464"/>
              <a:gd name="connsiteX5" fmla="*/ 277876 w 649224"/>
              <a:gd name="connsiteY5" fmla="*/ 537464 h 537464"/>
              <a:gd name="connsiteX6" fmla="*/ 0 w 649224"/>
              <a:gd name="connsiteY6" fmla="*/ 329184 h 53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9224" h="537464">
                <a:moveTo>
                  <a:pt x="0" y="329184"/>
                </a:moveTo>
                <a:lnTo>
                  <a:pt x="97536" y="192024"/>
                </a:lnTo>
                <a:lnTo>
                  <a:pt x="259080" y="304800"/>
                </a:lnTo>
                <a:lnTo>
                  <a:pt x="527304" y="0"/>
                </a:lnTo>
                <a:lnTo>
                  <a:pt x="649224" y="97536"/>
                </a:lnTo>
                <a:lnTo>
                  <a:pt x="277876" y="537464"/>
                </a:lnTo>
                <a:lnTo>
                  <a:pt x="0" y="329184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7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Los</dc:creator>
  <cp:lastModifiedBy>Andor Vári-Kakas</cp:lastModifiedBy>
  <cp:revision>9</cp:revision>
  <dcterms:created xsi:type="dcterms:W3CDTF">2022-05-07T23:04:17Z</dcterms:created>
  <dcterms:modified xsi:type="dcterms:W3CDTF">2022-05-09T14:28:33Z</dcterms:modified>
</cp:coreProperties>
</file>