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2C33-FDDF-27D1-1C48-3B7AA947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CB3DFE-2A97-C7D9-D1C0-490EFDAF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2C033-0C3F-1C4E-1328-70C461C4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1900-0FB4-53B7-F7BB-0A84267E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84C56-1748-FD6F-F088-26E896DD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AC12A-B6B5-B576-B27B-9551B18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8A9069-E05D-E5BD-1187-C6F129EF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1ACD7-6120-6044-C787-BB089AEB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12104-ED49-EEEB-35D0-05EE78E8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C2E9F-89CF-4727-1441-98FDB3FB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E03081-E6FD-D9A8-5823-65DC39207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2065F-40BF-52D2-FB04-D07A2AC6C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42E9E-F05E-2577-7741-49A438B9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AF461-1AE5-6AED-5A5E-F1E17FB8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5AC7C-8CA6-2557-25BE-8DF8F2E9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102C6-671F-A0A4-4D6B-3863551D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8EA3B-4C62-9DD3-9234-CA6BB2E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6B250-B9F1-B9D2-D347-BC104A09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E1E96-E482-6BFA-B69D-AA33A081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698BF-2642-00F8-C54A-B700C961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50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C03AD-F3EC-D4FA-B709-2619D366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C3D484-4AAD-0B43-CF32-A6756C85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A59B9-36F0-ACE6-8CD6-EDD3D6BE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5CFC8-FA84-5BB8-0847-77100F93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77604-C3F1-1115-DC50-8E8A3142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B9C61-A056-DEAB-EA40-9A1A2B28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74831-07D3-F9C1-0349-B5C16711D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8D8224-38A1-8F33-6CDE-1A4A6509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80D20-4F5D-18E0-3E0A-9B6136F4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8CF211-DCC1-A0A5-569A-DC835835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1C578-8B2A-419F-BF63-68436DC2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1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DCFD3-3D91-B083-D9F6-243BED6C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0B2EE-637A-F28C-28DA-29B8319F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78035F-C922-D163-3003-2CBE62EA1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849B52-E8F8-D6F7-294F-DEB7B070E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D2842F-4BD0-CC57-7B20-BA4707514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6B9BE7-77BA-4F5E-B5F9-F3B63D4F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6D78E-204A-AF4D-7E0D-9709F50D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8D0215-EF50-BBE3-5775-760BBBA1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28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55C92-5BA0-EF8A-A3CE-ED98284D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1227C-066F-AF5E-D19B-61C1E1B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498768-C14C-DFF9-6A32-2A2EED38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E6A67-EA49-ED69-35E4-9998BF25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2412E2-9E76-BA2D-6E0F-47B8752D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E5543B-9260-CCD7-3566-E2B287D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6B88F9-18EB-4D50-3F01-4C7732D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3FBE5-ADDF-D5A5-05EC-1BF4F0A5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1B533-9A94-75A7-3900-B4C77C5F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04899B-F065-AB8E-FFAD-4354163B2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16129-6765-56D2-848E-B46C4A2C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23A35C-B529-5A8F-C0A2-B42A464E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5D27E4-43A1-4E09-A155-5D4C5953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7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B33C2-DDB5-A7B9-495A-ACEE5A42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458F07-EA9B-26EA-C367-9BD65D51D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8ED4F2-97B4-672E-6E00-76A50201A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8C0730-E138-089F-95D7-F3DCA609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DA818E-144E-69EE-324B-B75E4FBB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E5555B-D4B1-4583-DAE1-9436B0A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D87E8-373F-E8CA-F9B1-F2F5FA6E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225D1-D462-55C9-E4D2-49518F2A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298AC-F43A-A867-A552-9257E369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ABEA-E391-4AFC-A73B-5E50EC890FE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3F32C-582F-0F8E-EBA2-0EA86EC79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E6988-FAB3-BBFA-A56F-4B4922E4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2E-EC14-4C44-8DB5-ACAB7A2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C2223-F86C-1B76-D36B-E1F679690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effectLst/>
                <a:latin typeface="M"/>
                <a:ea typeface="Calibri" panose="020F0502020204030204" pitchFamily="34" charset="0"/>
              </a:rPr>
              <a:t>Информационно-обучающая система «Блок-схемы для чайников»</a:t>
            </a:r>
            <a:endParaRPr lang="ru-RU" sz="4000" b="1" dirty="0">
              <a:latin typeface="M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C85A63-567B-2A93-81F5-A0ED02D52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Баязитов Павел ИСП-30</a:t>
            </a:r>
            <a:r>
              <a:rPr lang="en-US" b="1"/>
              <a:t>7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4508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C19C1-6FD3-E9AD-68A3-32462052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"/>
              </a:rPr>
              <a:t>Что это такое</a:t>
            </a:r>
            <a:r>
              <a:rPr lang="en-US" dirty="0">
                <a:latin typeface="Calibri "/>
              </a:rPr>
              <a:t>?</a:t>
            </a:r>
            <a:endParaRPr lang="ru-RU" dirty="0">
              <a:latin typeface="Calibri 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A9FFA-4AE7-4A37-F4E2-3415ACB7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647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libri "/>
              </a:rPr>
              <a:t>Информационно-обучающая система позволяет ученикам учится из дома, проходя полноценный курс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4ED789-EA9E-647C-5E50-CF8A4A0C3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73" y="223081"/>
            <a:ext cx="6895722" cy="64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C19C1-6FD3-E9AD-68A3-32462052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r>
              <a:rPr lang="ru-RU" dirty="0">
                <a:latin typeface="Calibri "/>
              </a:rPr>
              <a:t>Блок 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A9FFA-4AE7-4A37-F4E2-3415ACB7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647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libri "/>
              </a:rPr>
              <a:t>Позволяют просто программировать и читать 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85D7D3-B8C0-5A6F-844D-7DE49AEDB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73" y="315680"/>
            <a:ext cx="6696547" cy="62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3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11646C-2614-4D47-01EA-2570F11A4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72" y="258363"/>
            <a:ext cx="7420824" cy="63412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C19C1-6FD3-E9AD-68A3-32462052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332828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 "/>
              </a:rPr>
              <a:t>Блок-схемы для чайников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A9FFA-4AE7-4A37-F4E2-3415ACB7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32828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libri "/>
              </a:rPr>
              <a:t>Это способ научиться строить блок-схемы не выходя из дома</a:t>
            </a:r>
          </a:p>
        </p:txBody>
      </p:sp>
    </p:spTree>
    <p:extLst>
      <p:ext uri="{BB962C8B-B14F-4D97-AF65-F5344CB8AC3E}">
        <p14:creationId xmlns:p14="http://schemas.microsoft.com/office/powerpoint/2010/main" val="325112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C19C1-6FD3-E9AD-68A3-32462052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7018"/>
            <a:ext cx="404161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libri "/>
              </a:rPr>
              <a:t>Участие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A9FFA-4AE7-4A37-F4E2-3415ACB7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16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libri "/>
              </a:rPr>
              <a:t>Чтобы научится строить блок-схемы нужно зарегистрироваться в приложении и получить доступ к курсу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ED5F01-11C7-CD43-330D-6D57AE35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14" y="173509"/>
            <a:ext cx="4296661" cy="65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C2223-F86C-1B76-D36B-E1F67969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9567"/>
            <a:ext cx="9144000" cy="2387600"/>
          </a:xfrm>
        </p:spPr>
        <p:txBody>
          <a:bodyPr anchor="t">
            <a:normAutofit/>
          </a:bodyPr>
          <a:lstStyle/>
          <a:p>
            <a:r>
              <a:rPr lang="ru-RU" sz="4000" b="1" dirty="0">
                <a:effectLst/>
                <a:latin typeface="M"/>
                <a:ea typeface="Calibri" panose="020F0502020204030204" pitchFamily="34" charset="0"/>
              </a:rPr>
              <a:t>Курс «Блок-схемы для чайников» позволит изучить блок схемы не выходя из дома</a:t>
            </a:r>
            <a:endParaRPr lang="ru-RU" sz="4000" b="1" dirty="0">
              <a:latin typeface="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66C6A-E4C3-CB31-D259-BAAA04E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36" y="2829415"/>
            <a:ext cx="5323527" cy="35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2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74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</vt:lpstr>
      <vt:lpstr>Calibri Light</vt:lpstr>
      <vt:lpstr>M</vt:lpstr>
      <vt:lpstr>Тема Office</vt:lpstr>
      <vt:lpstr>Информационно-обучающая система «Блок-схемы для чайников»</vt:lpstr>
      <vt:lpstr>Что это такое?</vt:lpstr>
      <vt:lpstr>Блок схемы</vt:lpstr>
      <vt:lpstr>Блок-схемы для чайников</vt:lpstr>
      <vt:lpstr>Участие</vt:lpstr>
      <vt:lpstr>Курс «Блок-схемы для чайников» позволит изучить блок схемы не выходя из дома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Информационно-обучающая система «Блок-схемы для чайников»</dc:title>
  <dc:creator>Павел Баязитов</dc:creator>
  <cp:lastModifiedBy>Павел .</cp:lastModifiedBy>
  <cp:revision>13</cp:revision>
  <dcterms:created xsi:type="dcterms:W3CDTF">2024-06-16T13:43:59Z</dcterms:created>
  <dcterms:modified xsi:type="dcterms:W3CDTF">2024-06-16T22:44:28Z</dcterms:modified>
</cp:coreProperties>
</file>