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8" autoAdjust="0"/>
  </p:normalViewPr>
  <p:slideViewPr>
    <p:cSldViewPr>
      <p:cViewPr>
        <p:scale>
          <a:sx n="75" d="100"/>
          <a:sy n="75" d="100"/>
        </p:scale>
        <p:origin x="2634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2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19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35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7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33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1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1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572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1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1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9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6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3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73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uk-UA" sz="6600" smtClean="0"/>
              <a:t>Проект Менеджмент</a:t>
            </a:r>
            <a:endParaRPr lang="ru-RU" sz="6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284984"/>
            <a:ext cx="6400800" cy="1752600"/>
          </a:xfrm>
        </p:spPr>
        <p:txBody>
          <a:bodyPr/>
          <a:lstStyle/>
          <a:p>
            <a:r>
              <a:rPr lang="uk-UA" b="1" smtClean="0">
                <a:solidFill>
                  <a:schemeClr val="tx1"/>
                </a:solidFill>
              </a:rPr>
              <a:t>Планування,формулювання, розробка та реалізація проекта</a:t>
            </a:r>
            <a:endParaRPr lang="ru-RU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/>
              <a:t>Бюджет </a:t>
            </a:r>
            <a:r>
              <a:rPr lang="uk-UA" smtClean="0"/>
              <a:t>проекту(2 </a:t>
            </a:r>
            <a:r>
              <a:rPr lang="uk-UA"/>
              <a:t>варіант)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8704454" cy="40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/>
              <a:t>Бюджет </a:t>
            </a:r>
            <a:r>
              <a:rPr lang="uk-UA" smtClean="0"/>
              <a:t>проекту(3 </a:t>
            </a:r>
            <a:r>
              <a:rPr lang="uk-UA"/>
              <a:t>варіант)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727217" cy="36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Використання ресурсів(варіант 1)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41554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113" y="-533400"/>
            <a:ext cx="1399222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/>
              <a:t>Використання ресурсів(варіант 2</a:t>
            </a:r>
            <a:r>
              <a:rPr lang="uk-UA" smtClean="0"/>
              <a:t>)</a:t>
            </a:r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1714545"/>
            <a:ext cx="70389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2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/>
              <a:t>Використання ресурсів(варіант </a:t>
            </a:r>
            <a:r>
              <a:rPr lang="uk-UA" smtClean="0"/>
              <a:t>3)</a:t>
            </a:r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0" y="1484784"/>
            <a:ext cx="69627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Задачі по виконавцям</a:t>
            </a:r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55" y="1700808"/>
            <a:ext cx="69056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Задачі верхнього рівня</a:t>
            </a:r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1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smtClean="0"/>
          </a:p>
          <a:p>
            <a:pPr algn="ctr"/>
            <a:endParaRPr lang="uk-UA" sz="3600"/>
          </a:p>
          <a:p>
            <a:pPr algn="ctr"/>
            <a:endParaRPr lang="uk-UA" sz="3600" smtClean="0"/>
          </a:p>
          <a:p>
            <a:pPr algn="ctr"/>
            <a:r>
              <a:rPr lang="uk-UA" sz="3600" smtClean="0"/>
              <a:t>Моніторинг </a:t>
            </a:r>
            <a:r>
              <a:rPr lang="uk-UA" sz="3600"/>
              <a:t>проекту Менеджмент</a:t>
            </a:r>
            <a:endParaRPr lang="ru-RU" sz="3600"/>
          </a:p>
          <a:p>
            <a:r>
              <a:rPr lang="uk-UA" sz="3600"/>
              <a:t> </a:t>
            </a:r>
            <a:endParaRPr lang="ru-RU" sz="3600"/>
          </a:p>
          <a:p>
            <a:r>
              <a:rPr lang="uk-UA" sz="3600" smtClean="0"/>
              <a:t>	</a:t>
            </a:r>
          </a:p>
          <a:p>
            <a:pPr algn="just"/>
            <a:r>
              <a:rPr lang="uk-UA" sz="3600" smtClean="0"/>
              <a:t>	Після </a:t>
            </a:r>
            <a:r>
              <a:rPr lang="uk-UA" sz="3600"/>
              <a:t>задання базового плану проекту, змін не відбулося, все йшло за графіком, не було звільнень чи скорочень ресурсів, всі задачі були виконані і проект був завершений.</a:t>
            </a:r>
            <a:endParaRPr lang="ru-RU" sz="3600"/>
          </a:p>
          <a:p>
            <a:pPr algn="just"/>
            <a:r>
              <a:rPr lang="ru-RU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98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1329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smtClean="0"/>
          </a:p>
          <a:p>
            <a:pPr algn="ctr"/>
            <a:endParaRPr lang="uk-UA" sz="3600"/>
          </a:p>
          <a:p>
            <a:pPr algn="ctr"/>
            <a:endParaRPr lang="uk-UA" sz="3600" smtClean="0"/>
          </a:p>
          <a:p>
            <a:pPr algn="ctr"/>
            <a:r>
              <a:rPr lang="uk-UA" sz="3600" smtClean="0"/>
              <a:t>Проблеми </a:t>
            </a:r>
            <a:r>
              <a:rPr lang="uk-UA" sz="3600"/>
              <a:t>з якими  я зіткнувся та як їх подолав</a:t>
            </a:r>
            <a:endParaRPr lang="ru-RU" sz="3600"/>
          </a:p>
          <a:p>
            <a:r>
              <a:rPr lang="uk-UA" sz="3600" smtClean="0"/>
              <a:t>	</a:t>
            </a:r>
          </a:p>
          <a:p>
            <a:pPr algn="just"/>
            <a:r>
              <a:rPr lang="uk-UA" sz="3600"/>
              <a:t>	</a:t>
            </a:r>
            <a:r>
              <a:rPr lang="uk-UA" sz="3600" smtClean="0"/>
              <a:t>Проблем </a:t>
            </a:r>
            <a:r>
              <a:rPr lang="uk-UA" sz="3600"/>
              <a:t>в мене майже не було, за винятком перевантаження ресурсів які я не зміг вирівняти, але методичні вказівки допомогли з цією проблемою.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12908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smtClean="0"/>
          </a:p>
          <a:p>
            <a:pPr algn="ctr"/>
            <a:endParaRPr lang="uk-UA" sz="3600"/>
          </a:p>
          <a:p>
            <a:pPr algn="ctr"/>
            <a:endParaRPr lang="uk-UA" sz="3600" smtClean="0"/>
          </a:p>
          <a:p>
            <a:pPr algn="ctr"/>
            <a:r>
              <a:rPr lang="uk-UA" sz="3600" smtClean="0"/>
              <a:t>Висновки </a:t>
            </a:r>
            <a:r>
              <a:rPr lang="uk-UA" sz="3600"/>
              <a:t>вибору оптимального плану проетку</a:t>
            </a:r>
            <a:endParaRPr lang="ru-RU" sz="3600"/>
          </a:p>
          <a:p>
            <a:pPr algn="just"/>
            <a:r>
              <a:rPr lang="uk-UA" sz="3600"/>
              <a:t>	</a:t>
            </a:r>
            <a:endParaRPr lang="uk-UA" sz="3600" smtClean="0"/>
          </a:p>
          <a:p>
            <a:pPr algn="just"/>
            <a:r>
              <a:rPr lang="uk-UA" sz="3600"/>
              <a:t>	</a:t>
            </a:r>
            <a:r>
              <a:rPr lang="uk-UA" sz="3600" smtClean="0"/>
              <a:t>На </a:t>
            </a:r>
            <a:r>
              <a:rPr lang="uk-UA" sz="3600"/>
              <a:t>мою думку я вибрав оптимальний план проекту з мінізацією задач, тому що з ним появляється великий вибір серед усіх інших.Рекомендую даний план для використання у своїх майбутніх проектах, можливо цей полегшить роботу у </a:t>
            </a:r>
            <a:r>
              <a:rPr lang="en-US" sz="3600"/>
              <a:t>ms project</a:t>
            </a:r>
            <a:r>
              <a:rPr lang="ru-RU" sz="36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65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24800" cy="1143000"/>
          </a:xfrm>
        </p:spPr>
        <p:txBody>
          <a:bodyPr/>
          <a:lstStyle/>
          <a:p>
            <a:pPr algn="ctr"/>
            <a:r>
              <a:rPr lang="uk-UA" dirty="0" smtClean="0"/>
              <a:t>Результати календарного плану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73955"/>
            <a:ext cx="9160768" cy="51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smtClean="0"/>
              <a:t>	</a:t>
            </a:r>
          </a:p>
          <a:p>
            <a:pPr algn="ctr"/>
            <a:r>
              <a:rPr lang="uk-UA" sz="3600" smtClean="0"/>
              <a:t>Висновки </a:t>
            </a:r>
            <a:r>
              <a:rPr lang="uk-UA" sz="3600"/>
              <a:t>про виконання мого проекту</a:t>
            </a:r>
            <a:endParaRPr lang="ru-RU" sz="3600"/>
          </a:p>
          <a:p>
            <a:pPr algn="just"/>
            <a:r>
              <a:rPr lang="uk-UA" sz="3600"/>
              <a:t>	</a:t>
            </a:r>
            <a:endParaRPr lang="uk-UA" sz="3600" smtClean="0"/>
          </a:p>
          <a:p>
            <a:pPr algn="just"/>
            <a:r>
              <a:rPr lang="uk-UA" sz="3600"/>
              <a:t>	</a:t>
            </a:r>
            <a:r>
              <a:rPr lang="uk-UA" sz="3600" smtClean="0"/>
              <a:t>Я </a:t>
            </a:r>
            <a:r>
              <a:rPr lang="uk-UA" sz="3600"/>
              <a:t>вважаю що виконав своє завдання, тому що зробив всі основні й необхідні речі для даного проекту а саме:</a:t>
            </a:r>
            <a:endParaRPr lang="ru-RU" sz="3600"/>
          </a:p>
          <a:p>
            <a:pPr algn="just"/>
            <a:r>
              <a:rPr lang="uk-UA" sz="3600"/>
              <a:t>-створив задачі для виконання;</a:t>
            </a:r>
            <a:endParaRPr lang="ru-RU" sz="3600"/>
          </a:p>
          <a:p>
            <a:pPr algn="just"/>
            <a:r>
              <a:rPr lang="uk-UA" sz="3600"/>
              <a:t>-назначив ресурси як трудові так і матеріальні;</a:t>
            </a:r>
            <a:endParaRPr lang="ru-RU" sz="3600"/>
          </a:p>
          <a:p>
            <a:pPr algn="just"/>
            <a:r>
              <a:rPr lang="uk-UA" sz="3600"/>
              <a:t>-створив робочий графік для працівників;</a:t>
            </a:r>
            <a:endParaRPr lang="ru-RU" sz="3600"/>
          </a:p>
          <a:p>
            <a:pPr algn="just"/>
            <a:r>
              <a:rPr lang="uk-UA" sz="3600"/>
              <a:t>-на діаграмі Ганта зв’язав задачі;</a:t>
            </a:r>
            <a:endParaRPr lang="ru-RU" sz="3600"/>
          </a:p>
          <a:p>
            <a:pPr algn="just"/>
            <a:r>
              <a:rPr lang="uk-UA" sz="3600"/>
              <a:t>-назначив заробітню плату ресурсам.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2567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сІТковий графік</a:t>
            </a:r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05538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err="1" smtClean="0"/>
              <a:t>ПоЧАТКОВИЙ</a:t>
            </a:r>
            <a:r>
              <a:rPr lang="uk-UA" dirty="0" smtClean="0"/>
              <a:t> КРИТИЧНИЙ ШЛЯХ ТА РЕЗУЛЬАТИ ЙОГО МІНІМІЗАЦІЇ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583264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92"/>
            <a:ext cx="7055380" cy="1400530"/>
          </a:xfrm>
        </p:spPr>
        <p:txBody>
          <a:bodyPr/>
          <a:lstStyle/>
          <a:p>
            <a:pPr algn="ctr"/>
            <a:r>
              <a:rPr lang="uk-UA" dirty="0" smtClean="0"/>
              <a:t>Початкова та кінцеве завантаження ресурсів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3999" cy="25202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221088"/>
            <a:ext cx="914400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232"/>
            <a:ext cx="7055380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Варіант</a:t>
            </a:r>
            <a:r>
              <a:rPr lang="ru-RU" dirty="0" smtClean="0"/>
              <a:t> </a:t>
            </a:r>
            <a:r>
              <a:rPr lang="ru-RU" dirty="0" err="1" smtClean="0"/>
              <a:t>мого</a:t>
            </a:r>
            <a:r>
              <a:rPr lang="ru-RU" dirty="0" smtClean="0"/>
              <a:t> </a:t>
            </a:r>
            <a:r>
              <a:rPr lang="ru-RU" dirty="0"/>
              <a:t>проекту з </a:t>
            </a:r>
            <a:r>
              <a:rPr lang="ru-RU" dirty="0" err="1"/>
              <a:t>мінімальним</a:t>
            </a:r>
            <a:r>
              <a:rPr lang="ru-RU" dirty="0"/>
              <a:t> </a:t>
            </a:r>
            <a:r>
              <a:rPr lang="ru-RU" dirty="0" err="1"/>
              <a:t>терміном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361796" cy="39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Варіант мого проекту з фіксованим </a:t>
            </a:r>
            <a:r>
              <a:rPr lang="ru-RU"/>
              <a:t>бюджетом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08920"/>
            <a:ext cx="7566442" cy="28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mtClean="0"/>
              <a:t>Оптимальний варіант </a:t>
            </a:r>
            <a:r>
              <a:rPr lang="ru-RU"/>
              <a:t>проекту з мінімальним терміном виконання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856656"/>
            <a:ext cx="6998280" cy="43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Бюджет проекту(1 варіант)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8397183" cy="39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92</Words>
  <Application>Microsoft Office PowerPoint</Application>
  <PresentationFormat>Экран (4:3)</PresentationFormat>
  <Paragraphs>46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Ион</vt:lpstr>
      <vt:lpstr>Проект Менеджмент</vt:lpstr>
      <vt:lpstr>Результати календарного плану</vt:lpstr>
      <vt:lpstr>сІТковий графік</vt:lpstr>
      <vt:lpstr>ПоЧАТКОВИЙ КРИТИЧНИЙ ШЛЯХ ТА РЕЗУЛЬАТИ ЙОГО МІНІМІЗАЦІЇ</vt:lpstr>
      <vt:lpstr>Початкова та кінцеве завантаження ресурсів</vt:lpstr>
      <vt:lpstr>Варіант мого проекту з мінімальним терміном виконання</vt:lpstr>
      <vt:lpstr>Варіант мого проекту з фіксованим бюджетом</vt:lpstr>
      <vt:lpstr>Оптимальний варіант проекту з мінімальним терміном виконання</vt:lpstr>
      <vt:lpstr>Бюджет проекту(1 варіант)</vt:lpstr>
      <vt:lpstr>Бюджет проекту(2 варіант)</vt:lpstr>
      <vt:lpstr>Бюджет проекту(3 варіант)</vt:lpstr>
      <vt:lpstr>Використання ресурсів(варіант 1)</vt:lpstr>
      <vt:lpstr>Використання ресурсів(варіант 2)</vt:lpstr>
      <vt:lpstr>Використання ресурсів(варіант 3)</vt:lpstr>
      <vt:lpstr>Задачі по виконавцям</vt:lpstr>
      <vt:lpstr>Задачі верхнього рівня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Менеджмент</dc:title>
  <dc:creator>KoRbuT</dc:creator>
  <cp:lastModifiedBy>Пользователь</cp:lastModifiedBy>
  <cp:revision>9</cp:revision>
  <dcterms:created xsi:type="dcterms:W3CDTF">2019-04-01T18:51:23Z</dcterms:created>
  <dcterms:modified xsi:type="dcterms:W3CDTF">2019-05-23T07:33:04Z</dcterms:modified>
</cp:coreProperties>
</file>