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17" r:id="rId7"/>
    <p:sldId id="261" r:id="rId8"/>
    <p:sldId id="262" r:id="rId9"/>
    <p:sldId id="263" r:id="rId10"/>
    <p:sldId id="269" r:id="rId11"/>
    <p:sldId id="264" r:id="rId12"/>
    <p:sldId id="265" r:id="rId13"/>
    <p:sldId id="314" r:id="rId14"/>
    <p:sldId id="279" r:id="rId15"/>
    <p:sldId id="318" r:id="rId16"/>
    <p:sldId id="323" r:id="rId17"/>
    <p:sldId id="324" r:id="rId18"/>
    <p:sldId id="325" r:id="rId19"/>
    <p:sldId id="276" r:id="rId20"/>
    <p:sldId id="320" r:id="rId21"/>
    <p:sldId id="321" r:id="rId22"/>
    <p:sldId id="322" r:id="rId23"/>
    <p:sldId id="319" r:id="rId24"/>
    <p:sldId id="266" r:id="rId25"/>
    <p:sldId id="267" r:id="rId26"/>
    <p:sldId id="277" r:id="rId27"/>
    <p:sldId id="278"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5" autoAdjust="0"/>
    <p:restoredTop sz="94660"/>
  </p:normalViewPr>
  <p:slideViewPr>
    <p:cSldViewPr snapToGrid="0">
      <p:cViewPr varScale="1">
        <p:scale>
          <a:sx n="90" d="100"/>
          <a:sy n="90" d="100"/>
        </p:scale>
        <p:origin x="3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en.wikipedia.org/wiki/Information_technology"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en.wikipedia.org/wiki/Information_technology"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E0FF9-DD07-43C0-8AAD-EFBFADBA94C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032E26-7B06-476F-97C4-E8B94BE53DBE}">
      <dgm:prSet/>
      <dgm:spPr/>
      <dgm:t>
        <a:bodyPr/>
        <a:lstStyle/>
        <a:p>
          <a:pPr>
            <a:defRPr cap="all"/>
          </a:pPr>
          <a:r>
            <a:rPr lang="en-US" b="0" i="0"/>
            <a:t>Bed allocation</a:t>
          </a:r>
          <a:endParaRPr lang="en-US"/>
        </a:p>
      </dgm:t>
    </dgm:pt>
    <dgm:pt modelId="{4448AD4F-174A-4F10-927A-4ABB787260C8}" type="parTrans" cxnId="{E4E1217E-3F23-4952-8974-5FF3A3607235}">
      <dgm:prSet/>
      <dgm:spPr/>
      <dgm:t>
        <a:bodyPr/>
        <a:lstStyle/>
        <a:p>
          <a:endParaRPr lang="en-US"/>
        </a:p>
      </dgm:t>
    </dgm:pt>
    <dgm:pt modelId="{38B048D0-9D57-4AAA-99AB-8E350389DA43}" type="sibTrans" cxnId="{E4E1217E-3F23-4952-8974-5FF3A3607235}">
      <dgm:prSet/>
      <dgm:spPr/>
      <dgm:t>
        <a:bodyPr/>
        <a:lstStyle/>
        <a:p>
          <a:endParaRPr lang="en-US"/>
        </a:p>
      </dgm:t>
    </dgm:pt>
    <dgm:pt modelId="{E192396D-63FB-4164-B0D1-6128A782AD4C}">
      <dgm:prSet/>
      <dgm:spPr/>
      <dgm:t>
        <a:bodyPr/>
        <a:lstStyle/>
        <a:p>
          <a:pPr>
            <a:defRPr cap="all"/>
          </a:pPr>
          <a:r>
            <a:rPr lang="en-US" b="0" i="0"/>
            <a:t>Quality of care</a:t>
          </a:r>
          <a:endParaRPr lang="en-US"/>
        </a:p>
      </dgm:t>
    </dgm:pt>
    <dgm:pt modelId="{CF0DB632-5064-47F3-AF73-A87B75689332}" type="parTrans" cxnId="{E4ED8A65-BEC2-4314-A35D-C276B9DBA829}">
      <dgm:prSet/>
      <dgm:spPr/>
      <dgm:t>
        <a:bodyPr/>
        <a:lstStyle/>
        <a:p>
          <a:endParaRPr lang="en-US"/>
        </a:p>
      </dgm:t>
    </dgm:pt>
    <dgm:pt modelId="{5D20389E-C85F-4F40-B44B-04E1F4C493D4}" type="sibTrans" cxnId="{E4ED8A65-BEC2-4314-A35D-C276B9DBA829}">
      <dgm:prSet/>
      <dgm:spPr/>
      <dgm:t>
        <a:bodyPr/>
        <a:lstStyle/>
        <a:p>
          <a:endParaRPr lang="en-US"/>
        </a:p>
      </dgm:t>
    </dgm:pt>
    <dgm:pt modelId="{9E5ED3D6-A52A-4BC8-8459-AF0F0A9A46F5}">
      <dgm:prSet/>
      <dgm:spPr/>
      <dgm:t>
        <a:bodyPr/>
        <a:lstStyle/>
        <a:p>
          <a:pPr>
            <a:defRPr cap="all"/>
          </a:pPr>
          <a:r>
            <a:rPr lang="en-US" b="0" i="0"/>
            <a:t>Medical staff</a:t>
          </a:r>
          <a:endParaRPr lang="en-US"/>
        </a:p>
      </dgm:t>
    </dgm:pt>
    <dgm:pt modelId="{3BD9F842-1F2E-40F9-8CA5-94574EA5D5F4}" type="parTrans" cxnId="{49BA2834-36DE-4D8E-A5F9-F71897CE77AB}">
      <dgm:prSet/>
      <dgm:spPr/>
      <dgm:t>
        <a:bodyPr/>
        <a:lstStyle/>
        <a:p>
          <a:endParaRPr lang="en-US"/>
        </a:p>
      </dgm:t>
    </dgm:pt>
    <dgm:pt modelId="{D93285A6-6A50-4DF5-948E-AF7CDFE307C2}" type="sibTrans" cxnId="{49BA2834-36DE-4D8E-A5F9-F71897CE77AB}">
      <dgm:prSet/>
      <dgm:spPr/>
      <dgm:t>
        <a:bodyPr/>
        <a:lstStyle/>
        <a:p>
          <a:endParaRPr lang="en-US"/>
        </a:p>
      </dgm:t>
    </dgm:pt>
    <dgm:pt modelId="{9D290295-79B1-4B96-9614-B508798E073F}">
      <dgm:prSet/>
      <dgm:spPr/>
      <dgm:t>
        <a:bodyPr/>
        <a:lstStyle/>
        <a:p>
          <a:pPr>
            <a:defRPr cap="all"/>
          </a:pPr>
          <a:r>
            <a:rPr lang="en-US" b="0" i="0"/>
            <a:t>Time access</a:t>
          </a:r>
          <a:endParaRPr lang="en-US"/>
        </a:p>
      </dgm:t>
    </dgm:pt>
    <dgm:pt modelId="{95E2A066-CF61-40A6-8660-01FF97B3484B}" type="parTrans" cxnId="{E10E576C-FB1A-4BA7-B3DE-6D9F83DEAD20}">
      <dgm:prSet/>
      <dgm:spPr/>
      <dgm:t>
        <a:bodyPr/>
        <a:lstStyle/>
        <a:p>
          <a:endParaRPr lang="en-US"/>
        </a:p>
      </dgm:t>
    </dgm:pt>
    <dgm:pt modelId="{4C79E82F-02E1-42AD-AD4F-FD8D7A58B87F}" type="sibTrans" cxnId="{E10E576C-FB1A-4BA7-B3DE-6D9F83DEAD20}">
      <dgm:prSet/>
      <dgm:spPr/>
      <dgm:t>
        <a:bodyPr/>
        <a:lstStyle/>
        <a:p>
          <a:endParaRPr lang="en-US"/>
        </a:p>
      </dgm:t>
    </dgm:pt>
    <dgm:pt modelId="{9E0A5456-6129-4C91-A637-3E966BA62863}">
      <dgm:prSet/>
      <dgm:spPr/>
      <dgm:t>
        <a:bodyPr/>
        <a:lstStyle/>
        <a:p>
          <a:pPr>
            <a:defRPr cap="all"/>
          </a:pPr>
          <a:r>
            <a:rPr lang="en-US" b="0" i="0"/>
            <a:t>Proper equipment</a:t>
          </a:r>
          <a:endParaRPr lang="en-US"/>
        </a:p>
      </dgm:t>
    </dgm:pt>
    <dgm:pt modelId="{70125241-07E3-4255-8A8E-EC1237F1F8FE}" type="parTrans" cxnId="{61527A0A-22DA-4B95-BD5E-300AEDCA00BB}">
      <dgm:prSet/>
      <dgm:spPr/>
      <dgm:t>
        <a:bodyPr/>
        <a:lstStyle/>
        <a:p>
          <a:endParaRPr lang="en-US"/>
        </a:p>
      </dgm:t>
    </dgm:pt>
    <dgm:pt modelId="{CEC2327A-9062-448A-BFD8-27AD12D92644}" type="sibTrans" cxnId="{61527A0A-22DA-4B95-BD5E-300AEDCA00BB}">
      <dgm:prSet/>
      <dgm:spPr/>
      <dgm:t>
        <a:bodyPr/>
        <a:lstStyle/>
        <a:p>
          <a:endParaRPr lang="en-US"/>
        </a:p>
      </dgm:t>
    </dgm:pt>
    <dgm:pt modelId="{B1503C87-6808-4929-8172-8DC3C967B524}">
      <dgm:prSet/>
      <dgm:spPr/>
      <dgm:t>
        <a:bodyPr/>
        <a:lstStyle/>
        <a:p>
          <a:pPr>
            <a:defRPr cap="all"/>
          </a:pPr>
          <a:r>
            <a:rPr lang="en-US" b="0" i="0"/>
            <a:t>Measure of readmission and discharges</a:t>
          </a:r>
          <a:endParaRPr lang="en-US"/>
        </a:p>
      </dgm:t>
    </dgm:pt>
    <dgm:pt modelId="{C72D2343-3EEE-4F0F-890C-66837848F8DA}" type="parTrans" cxnId="{7F74EFAC-959C-46DB-8AAC-D5C80822E4AD}">
      <dgm:prSet/>
      <dgm:spPr/>
      <dgm:t>
        <a:bodyPr/>
        <a:lstStyle/>
        <a:p>
          <a:endParaRPr lang="en-US"/>
        </a:p>
      </dgm:t>
    </dgm:pt>
    <dgm:pt modelId="{A6ECD70C-F522-45D1-A9D9-955172E4831D}" type="sibTrans" cxnId="{7F74EFAC-959C-46DB-8AAC-D5C80822E4AD}">
      <dgm:prSet/>
      <dgm:spPr/>
      <dgm:t>
        <a:bodyPr/>
        <a:lstStyle/>
        <a:p>
          <a:endParaRPr lang="en-US"/>
        </a:p>
      </dgm:t>
    </dgm:pt>
    <dgm:pt modelId="{408FFB25-0488-415C-9F9F-E15B78A26533}">
      <dgm:prSet/>
      <dgm:spPr/>
      <dgm:t>
        <a:bodyPr/>
        <a:lstStyle/>
        <a:p>
          <a:pPr>
            <a:defRPr cap="all"/>
          </a:pPr>
          <a:r>
            <a:rPr lang="en-US" b="0" i="0"/>
            <a:t>Reduce the length of stay </a:t>
          </a:r>
          <a:endParaRPr lang="en-US"/>
        </a:p>
      </dgm:t>
    </dgm:pt>
    <dgm:pt modelId="{A775FBC2-AF29-44F5-A483-7B8CE8B1B74C}" type="parTrans" cxnId="{98B52FE1-E291-41B6-A537-8C7E18A513D6}">
      <dgm:prSet/>
      <dgm:spPr/>
      <dgm:t>
        <a:bodyPr/>
        <a:lstStyle/>
        <a:p>
          <a:endParaRPr lang="en-US"/>
        </a:p>
      </dgm:t>
    </dgm:pt>
    <dgm:pt modelId="{DB1D614B-6C78-4FE4-A509-BC4B48AC6BC4}" type="sibTrans" cxnId="{98B52FE1-E291-41B6-A537-8C7E18A513D6}">
      <dgm:prSet/>
      <dgm:spPr/>
      <dgm:t>
        <a:bodyPr/>
        <a:lstStyle/>
        <a:p>
          <a:endParaRPr lang="en-US"/>
        </a:p>
      </dgm:t>
    </dgm:pt>
    <dgm:pt modelId="{6CF35D08-28FB-4BA8-82AF-077E9E406129}" type="pres">
      <dgm:prSet presAssocID="{CD3E0FF9-DD07-43C0-8AAD-EFBFADBA94C0}" presName="root" presStyleCnt="0">
        <dgm:presLayoutVars>
          <dgm:dir/>
          <dgm:resizeHandles val="exact"/>
        </dgm:presLayoutVars>
      </dgm:prSet>
      <dgm:spPr/>
    </dgm:pt>
    <dgm:pt modelId="{577BBF99-C5BF-4499-89F4-A8E11D47A689}" type="pres">
      <dgm:prSet presAssocID="{B2032E26-7B06-476F-97C4-E8B94BE53DBE}" presName="compNode" presStyleCnt="0"/>
      <dgm:spPr/>
    </dgm:pt>
    <dgm:pt modelId="{CB094C06-3237-4DFE-9D48-D5BA8A9F3BB0}" type="pres">
      <dgm:prSet presAssocID="{B2032E26-7B06-476F-97C4-E8B94BE53DBE}" presName="iconBgRect" presStyleLbl="bgShp" presStyleIdx="0" presStyleCnt="7"/>
      <dgm:spPr>
        <a:prstGeom prst="round2DiagRect">
          <a:avLst>
            <a:gd name="adj1" fmla="val 29727"/>
            <a:gd name="adj2" fmla="val 0"/>
          </a:avLst>
        </a:prstGeom>
      </dgm:spPr>
    </dgm:pt>
    <dgm:pt modelId="{C3FE5075-A90F-491A-B4A2-1532EC4AF49D}" type="pres">
      <dgm:prSet presAssocID="{B2032E26-7B06-476F-97C4-E8B94BE53DB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BCAD067B-CBFB-453C-B782-71D2BE595B5E}" type="pres">
      <dgm:prSet presAssocID="{B2032E26-7B06-476F-97C4-E8B94BE53DBE}" presName="spaceRect" presStyleCnt="0"/>
      <dgm:spPr/>
    </dgm:pt>
    <dgm:pt modelId="{42705B2C-154E-49FA-A19F-CAB8C76E4347}" type="pres">
      <dgm:prSet presAssocID="{B2032E26-7B06-476F-97C4-E8B94BE53DBE}" presName="textRect" presStyleLbl="revTx" presStyleIdx="0" presStyleCnt="7">
        <dgm:presLayoutVars>
          <dgm:chMax val="1"/>
          <dgm:chPref val="1"/>
        </dgm:presLayoutVars>
      </dgm:prSet>
      <dgm:spPr/>
    </dgm:pt>
    <dgm:pt modelId="{37F80B80-A1BE-47E3-A797-BF257CEE9E5A}" type="pres">
      <dgm:prSet presAssocID="{38B048D0-9D57-4AAA-99AB-8E350389DA43}" presName="sibTrans" presStyleCnt="0"/>
      <dgm:spPr/>
    </dgm:pt>
    <dgm:pt modelId="{97B922E0-EC2E-427F-82E9-4DB62FAED3A1}" type="pres">
      <dgm:prSet presAssocID="{E192396D-63FB-4164-B0D1-6128A782AD4C}" presName="compNode" presStyleCnt="0"/>
      <dgm:spPr/>
    </dgm:pt>
    <dgm:pt modelId="{D7CC8DD8-F61F-43EE-A789-E6A1E3D52E18}" type="pres">
      <dgm:prSet presAssocID="{E192396D-63FB-4164-B0D1-6128A782AD4C}" presName="iconBgRect" presStyleLbl="bgShp" presStyleIdx="1" presStyleCnt="7"/>
      <dgm:spPr>
        <a:prstGeom prst="round2DiagRect">
          <a:avLst>
            <a:gd name="adj1" fmla="val 29727"/>
            <a:gd name="adj2" fmla="val 0"/>
          </a:avLst>
        </a:prstGeom>
      </dgm:spPr>
    </dgm:pt>
    <dgm:pt modelId="{2ACDF7F0-71C0-40C7-8365-268B53DD1187}" type="pres">
      <dgm:prSet presAssocID="{E192396D-63FB-4164-B0D1-6128A782AD4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57239DCF-8DF7-4E9D-8553-32DFD3B7760E}" type="pres">
      <dgm:prSet presAssocID="{E192396D-63FB-4164-B0D1-6128A782AD4C}" presName="spaceRect" presStyleCnt="0"/>
      <dgm:spPr/>
    </dgm:pt>
    <dgm:pt modelId="{967F8555-0D31-41E0-B7F7-7EEED71304CA}" type="pres">
      <dgm:prSet presAssocID="{E192396D-63FB-4164-B0D1-6128A782AD4C}" presName="textRect" presStyleLbl="revTx" presStyleIdx="1" presStyleCnt="7">
        <dgm:presLayoutVars>
          <dgm:chMax val="1"/>
          <dgm:chPref val="1"/>
        </dgm:presLayoutVars>
      </dgm:prSet>
      <dgm:spPr/>
    </dgm:pt>
    <dgm:pt modelId="{24622B32-A5D1-4D13-B601-588C9BBF927E}" type="pres">
      <dgm:prSet presAssocID="{5D20389E-C85F-4F40-B44B-04E1F4C493D4}" presName="sibTrans" presStyleCnt="0"/>
      <dgm:spPr/>
    </dgm:pt>
    <dgm:pt modelId="{B18D3174-B3ED-4440-880C-FE5B6D46D1AC}" type="pres">
      <dgm:prSet presAssocID="{9E5ED3D6-A52A-4BC8-8459-AF0F0A9A46F5}" presName="compNode" presStyleCnt="0"/>
      <dgm:spPr/>
    </dgm:pt>
    <dgm:pt modelId="{C196D7EB-6C90-4097-BFE2-7B0743FB3107}" type="pres">
      <dgm:prSet presAssocID="{9E5ED3D6-A52A-4BC8-8459-AF0F0A9A46F5}" presName="iconBgRect" presStyleLbl="bgShp" presStyleIdx="2" presStyleCnt="7"/>
      <dgm:spPr>
        <a:prstGeom prst="round2DiagRect">
          <a:avLst>
            <a:gd name="adj1" fmla="val 29727"/>
            <a:gd name="adj2" fmla="val 0"/>
          </a:avLst>
        </a:prstGeom>
      </dgm:spPr>
    </dgm:pt>
    <dgm:pt modelId="{EE4627B9-0A99-41D7-BEE3-65A51436BD9C}" type="pres">
      <dgm:prSet presAssocID="{9E5ED3D6-A52A-4BC8-8459-AF0F0A9A46F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D812E575-DFC8-4EBD-8065-59593FF7E1DC}" type="pres">
      <dgm:prSet presAssocID="{9E5ED3D6-A52A-4BC8-8459-AF0F0A9A46F5}" presName="spaceRect" presStyleCnt="0"/>
      <dgm:spPr/>
    </dgm:pt>
    <dgm:pt modelId="{D7654B40-3D87-453E-BD22-DD27D988F93B}" type="pres">
      <dgm:prSet presAssocID="{9E5ED3D6-A52A-4BC8-8459-AF0F0A9A46F5}" presName="textRect" presStyleLbl="revTx" presStyleIdx="2" presStyleCnt="7">
        <dgm:presLayoutVars>
          <dgm:chMax val="1"/>
          <dgm:chPref val="1"/>
        </dgm:presLayoutVars>
      </dgm:prSet>
      <dgm:spPr/>
    </dgm:pt>
    <dgm:pt modelId="{AF2C20B6-F55D-4A9B-BD47-0ABEFD7039D2}" type="pres">
      <dgm:prSet presAssocID="{D93285A6-6A50-4DF5-948E-AF7CDFE307C2}" presName="sibTrans" presStyleCnt="0"/>
      <dgm:spPr/>
    </dgm:pt>
    <dgm:pt modelId="{F0270B46-236D-4765-B563-014206D58D1A}" type="pres">
      <dgm:prSet presAssocID="{9D290295-79B1-4B96-9614-B508798E073F}" presName="compNode" presStyleCnt="0"/>
      <dgm:spPr/>
    </dgm:pt>
    <dgm:pt modelId="{7AEC4905-9C72-4AF9-936A-FD40EDB045B0}" type="pres">
      <dgm:prSet presAssocID="{9D290295-79B1-4B96-9614-B508798E073F}" presName="iconBgRect" presStyleLbl="bgShp" presStyleIdx="3" presStyleCnt="7"/>
      <dgm:spPr>
        <a:prstGeom prst="round2DiagRect">
          <a:avLst>
            <a:gd name="adj1" fmla="val 29727"/>
            <a:gd name="adj2" fmla="val 0"/>
          </a:avLst>
        </a:prstGeom>
      </dgm:spPr>
    </dgm:pt>
    <dgm:pt modelId="{2CA83E68-B660-4F90-8825-36C27569782C}" type="pres">
      <dgm:prSet presAssocID="{9D290295-79B1-4B96-9614-B508798E073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8E60B2B0-28A1-45FB-BD29-F03791E89DA4}" type="pres">
      <dgm:prSet presAssocID="{9D290295-79B1-4B96-9614-B508798E073F}" presName="spaceRect" presStyleCnt="0"/>
      <dgm:spPr/>
    </dgm:pt>
    <dgm:pt modelId="{B968F5C6-8986-4D18-9D70-FFCC75703AA3}" type="pres">
      <dgm:prSet presAssocID="{9D290295-79B1-4B96-9614-B508798E073F}" presName="textRect" presStyleLbl="revTx" presStyleIdx="3" presStyleCnt="7">
        <dgm:presLayoutVars>
          <dgm:chMax val="1"/>
          <dgm:chPref val="1"/>
        </dgm:presLayoutVars>
      </dgm:prSet>
      <dgm:spPr/>
    </dgm:pt>
    <dgm:pt modelId="{66E47134-1DD7-4B08-91CC-9578D911F4C6}" type="pres">
      <dgm:prSet presAssocID="{4C79E82F-02E1-42AD-AD4F-FD8D7A58B87F}" presName="sibTrans" presStyleCnt="0"/>
      <dgm:spPr/>
    </dgm:pt>
    <dgm:pt modelId="{B8012881-48F1-40FA-A032-B9F099D11FD3}" type="pres">
      <dgm:prSet presAssocID="{9E0A5456-6129-4C91-A637-3E966BA62863}" presName="compNode" presStyleCnt="0"/>
      <dgm:spPr/>
    </dgm:pt>
    <dgm:pt modelId="{972C0F76-2B8F-4AC4-A13C-20BD8A460129}" type="pres">
      <dgm:prSet presAssocID="{9E0A5456-6129-4C91-A637-3E966BA62863}" presName="iconBgRect" presStyleLbl="bgShp" presStyleIdx="4" presStyleCnt="7"/>
      <dgm:spPr>
        <a:prstGeom prst="round2DiagRect">
          <a:avLst>
            <a:gd name="adj1" fmla="val 29727"/>
            <a:gd name="adj2" fmla="val 0"/>
          </a:avLst>
        </a:prstGeom>
      </dgm:spPr>
    </dgm:pt>
    <dgm:pt modelId="{74427C33-4731-4A4D-B84C-BA104685BF96}" type="pres">
      <dgm:prSet presAssocID="{9E0A5456-6129-4C91-A637-3E966BA6286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B4A3557-DAE4-402B-A42B-B6A71228E035}" type="pres">
      <dgm:prSet presAssocID="{9E0A5456-6129-4C91-A637-3E966BA62863}" presName="spaceRect" presStyleCnt="0"/>
      <dgm:spPr/>
    </dgm:pt>
    <dgm:pt modelId="{FA5BEEB7-E4CB-49F5-AA30-BEED4F5D7BA6}" type="pres">
      <dgm:prSet presAssocID="{9E0A5456-6129-4C91-A637-3E966BA62863}" presName="textRect" presStyleLbl="revTx" presStyleIdx="4" presStyleCnt="7">
        <dgm:presLayoutVars>
          <dgm:chMax val="1"/>
          <dgm:chPref val="1"/>
        </dgm:presLayoutVars>
      </dgm:prSet>
      <dgm:spPr/>
    </dgm:pt>
    <dgm:pt modelId="{994283A4-F7B5-4B62-BFEF-154C1666B3AD}" type="pres">
      <dgm:prSet presAssocID="{CEC2327A-9062-448A-BFD8-27AD12D92644}" presName="sibTrans" presStyleCnt="0"/>
      <dgm:spPr/>
    </dgm:pt>
    <dgm:pt modelId="{03F1C29A-24E2-46A0-B414-159588D55B82}" type="pres">
      <dgm:prSet presAssocID="{B1503C87-6808-4929-8172-8DC3C967B524}" presName="compNode" presStyleCnt="0"/>
      <dgm:spPr/>
    </dgm:pt>
    <dgm:pt modelId="{F735C2AB-574F-47C6-91C1-5C70A44D0C10}" type="pres">
      <dgm:prSet presAssocID="{B1503C87-6808-4929-8172-8DC3C967B524}" presName="iconBgRect" presStyleLbl="bgShp" presStyleIdx="5" presStyleCnt="7"/>
      <dgm:spPr>
        <a:prstGeom prst="round2DiagRect">
          <a:avLst>
            <a:gd name="adj1" fmla="val 29727"/>
            <a:gd name="adj2" fmla="val 0"/>
          </a:avLst>
        </a:prstGeom>
      </dgm:spPr>
    </dgm:pt>
    <dgm:pt modelId="{676999C9-6BBD-420A-AE4D-15373408835D}" type="pres">
      <dgm:prSet presAssocID="{B1503C87-6808-4929-8172-8DC3C967B5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DF95119-42CE-4DD3-99DB-5D2061CBD458}" type="pres">
      <dgm:prSet presAssocID="{B1503C87-6808-4929-8172-8DC3C967B524}" presName="spaceRect" presStyleCnt="0"/>
      <dgm:spPr/>
    </dgm:pt>
    <dgm:pt modelId="{EC2450B5-344B-4FC6-ADC5-58DAFF3BFAA1}" type="pres">
      <dgm:prSet presAssocID="{B1503C87-6808-4929-8172-8DC3C967B524}" presName="textRect" presStyleLbl="revTx" presStyleIdx="5" presStyleCnt="7">
        <dgm:presLayoutVars>
          <dgm:chMax val="1"/>
          <dgm:chPref val="1"/>
        </dgm:presLayoutVars>
      </dgm:prSet>
      <dgm:spPr/>
    </dgm:pt>
    <dgm:pt modelId="{2F0B7922-7F30-4C62-A515-7A8412516C02}" type="pres">
      <dgm:prSet presAssocID="{A6ECD70C-F522-45D1-A9D9-955172E4831D}" presName="sibTrans" presStyleCnt="0"/>
      <dgm:spPr/>
    </dgm:pt>
    <dgm:pt modelId="{091F0CA7-C1A2-4B61-8973-A185B5931F19}" type="pres">
      <dgm:prSet presAssocID="{408FFB25-0488-415C-9F9F-E15B78A26533}" presName="compNode" presStyleCnt="0"/>
      <dgm:spPr/>
    </dgm:pt>
    <dgm:pt modelId="{77EC807B-7B52-4E49-B58C-3A878FFD77D1}" type="pres">
      <dgm:prSet presAssocID="{408FFB25-0488-415C-9F9F-E15B78A26533}" presName="iconBgRect" presStyleLbl="bgShp" presStyleIdx="6" presStyleCnt="7"/>
      <dgm:spPr>
        <a:prstGeom prst="round2DiagRect">
          <a:avLst>
            <a:gd name="adj1" fmla="val 29727"/>
            <a:gd name="adj2" fmla="val 0"/>
          </a:avLst>
        </a:prstGeom>
      </dgm:spPr>
    </dgm:pt>
    <dgm:pt modelId="{0C6DFAF8-CF4D-4D61-8AF1-3FC89664FAB3}" type="pres">
      <dgm:prSet presAssocID="{408FFB25-0488-415C-9F9F-E15B78A2653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uler"/>
        </a:ext>
      </dgm:extLst>
    </dgm:pt>
    <dgm:pt modelId="{3485A3A5-37E4-4EF6-A5B0-DAE42F1FBF7A}" type="pres">
      <dgm:prSet presAssocID="{408FFB25-0488-415C-9F9F-E15B78A26533}" presName="spaceRect" presStyleCnt="0"/>
      <dgm:spPr/>
    </dgm:pt>
    <dgm:pt modelId="{3ACBB682-C4AE-47CF-9F1F-265B6FF84E9A}" type="pres">
      <dgm:prSet presAssocID="{408FFB25-0488-415C-9F9F-E15B78A26533}" presName="textRect" presStyleLbl="revTx" presStyleIdx="6" presStyleCnt="7">
        <dgm:presLayoutVars>
          <dgm:chMax val="1"/>
          <dgm:chPref val="1"/>
        </dgm:presLayoutVars>
      </dgm:prSet>
      <dgm:spPr/>
    </dgm:pt>
  </dgm:ptLst>
  <dgm:cxnLst>
    <dgm:cxn modelId="{61527A0A-22DA-4B95-BD5E-300AEDCA00BB}" srcId="{CD3E0FF9-DD07-43C0-8AAD-EFBFADBA94C0}" destId="{9E0A5456-6129-4C91-A637-3E966BA62863}" srcOrd="4" destOrd="0" parTransId="{70125241-07E3-4255-8A8E-EC1237F1F8FE}" sibTransId="{CEC2327A-9062-448A-BFD8-27AD12D92644}"/>
    <dgm:cxn modelId="{5ACAF517-4D42-4187-B3AE-4F8592EFD2CE}" type="presOf" srcId="{CD3E0FF9-DD07-43C0-8AAD-EFBFADBA94C0}" destId="{6CF35D08-28FB-4BA8-82AF-077E9E406129}" srcOrd="0" destOrd="0" presId="urn:microsoft.com/office/officeart/2018/5/layout/IconLeafLabelList"/>
    <dgm:cxn modelId="{49BA2834-36DE-4D8E-A5F9-F71897CE77AB}" srcId="{CD3E0FF9-DD07-43C0-8AAD-EFBFADBA94C0}" destId="{9E5ED3D6-A52A-4BC8-8459-AF0F0A9A46F5}" srcOrd="2" destOrd="0" parTransId="{3BD9F842-1F2E-40F9-8CA5-94574EA5D5F4}" sibTransId="{D93285A6-6A50-4DF5-948E-AF7CDFE307C2}"/>
    <dgm:cxn modelId="{EB4CCE5C-02FC-4EDC-8F10-9D9F44557BD6}" type="presOf" srcId="{9E5ED3D6-A52A-4BC8-8459-AF0F0A9A46F5}" destId="{D7654B40-3D87-453E-BD22-DD27D988F93B}" srcOrd="0" destOrd="0" presId="urn:microsoft.com/office/officeart/2018/5/layout/IconLeafLabelList"/>
    <dgm:cxn modelId="{E4ED8A65-BEC2-4314-A35D-C276B9DBA829}" srcId="{CD3E0FF9-DD07-43C0-8AAD-EFBFADBA94C0}" destId="{E192396D-63FB-4164-B0D1-6128A782AD4C}" srcOrd="1" destOrd="0" parTransId="{CF0DB632-5064-47F3-AF73-A87B75689332}" sibTransId="{5D20389E-C85F-4F40-B44B-04E1F4C493D4}"/>
    <dgm:cxn modelId="{A9853C69-70CF-4DBC-9FFC-E92DC518A3E6}" type="presOf" srcId="{9E0A5456-6129-4C91-A637-3E966BA62863}" destId="{FA5BEEB7-E4CB-49F5-AA30-BEED4F5D7BA6}" srcOrd="0" destOrd="0" presId="urn:microsoft.com/office/officeart/2018/5/layout/IconLeafLabelList"/>
    <dgm:cxn modelId="{E10E576C-FB1A-4BA7-B3DE-6D9F83DEAD20}" srcId="{CD3E0FF9-DD07-43C0-8AAD-EFBFADBA94C0}" destId="{9D290295-79B1-4B96-9614-B508798E073F}" srcOrd="3" destOrd="0" parTransId="{95E2A066-CF61-40A6-8660-01FF97B3484B}" sibTransId="{4C79E82F-02E1-42AD-AD4F-FD8D7A58B87F}"/>
    <dgm:cxn modelId="{DFCC647D-F4A1-4045-82E2-D115A2886C62}" type="presOf" srcId="{B2032E26-7B06-476F-97C4-E8B94BE53DBE}" destId="{42705B2C-154E-49FA-A19F-CAB8C76E4347}" srcOrd="0" destOrd="0" presId="urn:microsoft.com/office/officeart/2018/5/layout/IconLeafLabelList"/>
    <dgm:cxn modelId="{E4E1217E-3F23-4952-8974-5FF3A3607235}" srcId="{CD3E0FF9-DD07-43C0-8AAD-EFBFADBA94C0}" destId="{B2032E26-7B06-476F-97C4-E8B94BE53DBE}" srcOrd="0" destOrd="0" parTransId="{4448AD4F-174A-4F10-927A-4ABB787260C8}" sibTransId="{38B048D0-9D57-4AAA-99AB-8E350389DA43}"/>
    <dgm:cxn modelId="{8179A189-73E8-4C40-AE3C-C310F6DFD9AE}" type="presOf" srcId="{408FFB25-0488-415C-9F9F-E15B78A26533}" destId="{3ACBB682-C4AE-47CF-9F1F-265B6FF84E9A}" srcOrd="0" destOrd="0" presId="urn:microsoft.com/office/officeart/2018/5/layout/IconLeafLabelList"/>
    <dgm:cxn modelId="{A545DB8C-353A-4980-AA22-91EA87B6DECD}" type="presOf" srcId="{B1503C87-6808-4929-8172-8DC3C967B524}" destId="{EC2450B5-344B-4FC6-ADC5-58DAFF3BFAA1}" srcOrd="0" destOrd="0" presId="urn:microsoft.com/office/officeart/2018/5/layout/IconLeafLabelList"/>
    <dgm:cxn modelId="{35E0158D-1A8A-4FE8-BD7C-20412AA591D4}" type="presOf" srcId="{9D290295-79B1-4B96-9614-B508798E073F}" destId="{B968F5C6-8986-4D18-9D70-FFCC75703AA3}" srcOrd="0" destOrd="0" presId="urn:microsoft.com/office/officeart/2018/5/layout/IconLeafLabelList"/>
    <dgm:cxn modelId="{7F74EFAC-959C-46DB-8AAC-D5C80822E4AD}" srcId="{CD3E0FF9-DD07-43C0-8AAD-EFBFADBA94C0}" destId="{B1503C87-6808-4929-8172-8DC3C967B524}" srcOrd="5" destOrd="0" parTransId="{C72D2343-3EEE-4F0F-890C-66837848F8DA}" sibTransId="{A6ECD70C-F522-45D1-A9D9-955172E4831D}"/>
    <dgm:cxn modelId="{F9C599C4-298A-4E25-8F38-F16A919A75CD}" type="presOf" srcId="{E192396D-63FB-4164-B0D1-6128A782AD4C}" destId="{967F8555-0D31-41E0-B7F7-7EEED71304CA}" srcOrd="0" destOrd="0" presId="urn:microsoft.com/office/officeart/2018/5/layout/IconLeafLabelList"/>
    <dgm:cxn modelId="{98B52FE1-E291-41B6-A537-8C7E18A513D6}" srcId="{CD3E0FF9-DD07-43C0-8AAD-EFBFADBA94C0}" destId="{408FFB25-0488-415C-9F9F-E15B78A26533}" srcOrd="6" destOrd="0" parTransId="{A775FBC2-AF29-44F5-A483-7B8CE8B1B74C}" sibTransId="{DB1D614B-6C78-4FE4-A509-BC4B48AC6BC4}"/>
    <dgm:cxn modelId="{3C2A561D-45A2-4677-92EC-0274069B5AE0}" type="presParOf" srcId="{6CF35D08-28FB-4BA8-82AF-077E9E406129}" destId="{577BBF99-C5BF-4499-89F4-A8E11D47A689}" srcOrd="0" destOrd="0" presId="urn:microsoft.com/office/officeart/2018/5/layout/IconLeafLabelList"/>
    <dgm:cxn modelId="{98A053B5-934F-49C4-BFE6-F32E17ECFADA}" type="presParOf" srcId="{577BBF99-C5BF-4499-89F4-A8E11D47A689}" destId="{CB094C06-3237-4DFE-9D48-D5BA8A9F3BB0}" srcOrd="0" destOrd="0" presId="urn:microsoft.com/office/officeart/2018/5/layout/IconLeafLabelList"/>
    <dgm:cxn modelId="{AF165B00-43E5-4DBF-929C-6E5E76434C3A}" type="presParOf" srcId="{577BBF99-C5BF-4499-89F4-A8E11D47A689}" destId="{C3FE5075-A90F-491A-B4A2-1532EC4AF49D}" srcOrd="1" destOrd="0" presId="urn:microsoft.com/office/officeart/2018/5/layout/IconLeafLabelList"/>
    <dgm:cxn modelId="{E1A9CF74-7632-41A3-8E26-137F285EBA6F}" type="presParOf" srcId="{577BBF99-C5BF-4499-89F4-A8E11D47A689}" destId="{BCAD067B-CBFB-453C-B782-71D2BE595B5E}" srcOrd="2" destOrd="0" presId="urn:microsoft.com/office/officeart/2018/5/layout/IconLeafLabelList"/>
    <dgm:cxn modelId="{F18FA1A1-E8B1-48C1-BCF0-889B8AB93C45}" type="presParOf" srcId="{577BBF99-C5BF-4499-89F4-A8E11D47A689}" destId="{42705B2C-154E-49FA-A19F-CAB8C76E4347}" srcOrd="3" destOrd="0" presId="urn:microsoft.com/office/officeart/2018/5/layout/IconLeafLabelList"/>
    <dgm:cxn modelId="{6DA48D96-C96A-454D-AA24-13290802DFB9}" type="presParOf" srcId="{6CF35D08-28FB-4BA8-82AF-077E9E406129}" destId="{37F80B80-A1BE-47E3-A797-BF257CEE9E5A}" srcOrd="1" destOrd="0" presId="urn:microsoft.com/office/officeart/2018/5/layout/IconLeafLabelList"/>
    <dgm:cxn modelId="{D2F96543-0118-457B-8E23-71D703E9A401}" type="presParOf" srcId="{6CF35D08-28FB-4BA8-82AF-077E9E406129}" destId="{97B922E0-EC2E-427F-82E9-4DB62FAED3A1}" srcOrd="2" destOrd="0" presId="urn:microsoft.com/office/officeart/2018/5/layout/IconLeafLabelList"/>
    <dgm:cxn modelId="{722AA135-644E-4E97-BEF5-EC45BD96B8F7}" type="presParOf" srcId="{97B922E0-EC2E-427F-82E9-4DB62FAED3A1}" destId="{D7CC8DD8-F61F-43EE-A789-E6A1E3D52E18}" srcOrd="0" destOrd="0" presId="urn:microsoft.com/office/officeart/2018/5/layout/IconLeafLabelList"/>
    <dgm:cxn modelId="{7434587E-C313-4348-B686-316D3F55088D}" type="presParOf" srcId="{97B922E0-EC2E-427F-82E9-4DB62FAED3A1}" destId="{2ACDF7F0-71C0-40C7-8365-268B53DD1187}" srcOrd="1" destOrd="0" presId="urn:microsoft.com/office/officeart/2018/5/layout/IconLeafLabelList"/>
    <dgm:cxn modelId="{1413FD09-8525-474A-BE33-B1821F49631D}" type="presParOf" srcId="{97B922E0-EC2E-427F-82E9-4DB62FAED3A1}" destId="{57239DCF-8DF7-4E9D-8553-32DFD3B7760E}" srcOrd="2" destOrd="0" presId="urn:microsoft.com/office/officeart/2018/5/layout/IconLeafLabelList"/>
    <dgm:cxn modelId="{78A0950E-E367-4ADD-B061-3631F3F624ED}" type="presParOf" srcId="{97B922E0-EC2E-427F-82E9-4DB62FAED3A1}" destId="{967F8555-0D31-41E0-B7F7-7EEED71304CA}" srcOrd="3" destOrd="0" presId="urn:microsoft.com/office/officeart/2018/5/layout/IconLeafLabelList"/>
    <dgm:cxn modelId="{54295DF6-BD6D-4E54-94BF-A19A48446C0E}" type="presParOf" srcId="{6CF35D08-28FB-4BA8-82AF-077E9E406129}" destId="{24622B32-A5D1-4D13-B601-588C9BBF927E}" srcOrd="3" destOrd="0" presId="urn:microsoft.com/office/officeart/2018/5/layout/IconLeafLabelList"/>
    <dgm:cxn modelId="{477AD86E-7615-434B-9FEE-99B20D82BB31}" type="presParOf" srcId="{6CF35D08-28FB-4BA8-82AF-077E9E406129}" destId="{B18D3174-B3ED-4440-880C-FE5B6D46D1AC}" srcOrd="4" destOrd="0" presId="urn:microsoft.com/office/officeart/2018/5/layout/IconLeafLabelList"/>
    <dgm:cxn modelId="{D2C7E60B-F181-4704-A3C2-335451072DBC}" type="presParOf" srcId="{B18D3174-B3ED-4440-880C-FE5B6D46D1AC}" destId="{C196D7EB-6C90-4097-BFE2-7B0743FB3107}" srcOrd="0" destOrd="0" presId="urn:microsoft.com/office/officeart/2018/5/layout/IconLeafLabelList"/>
    <dgm:cxn modelId="{CAA788AD-2328-4F02-96AC-DAF04888540A}" type="presParOf" srcId="{B18D3174-B3ED-4440-880C-FE5B6D46D1AC}" destId="{EE4627B9-0A99-41D7-BEE3-65A51436BD9C}" srcOrd="1" destOrd="0" presId="urn:microsoft.com/office/officeart/2018/5/layout/IconLeafLabelList"/>
    <dgm:cxn modelId="{7DD8036F-DD1A-468A-9C83-837CB41D6A38}" type="presParOf" srcId="{B18D3174-B3ED-4440-880C-FE5B6D46D1AC}" destId="{D812E575-DFC8-4EBD-8065-59593FF7E1DC}" srcOrd="2" destOrd="0" presId="urn:microsoft.com/office/officeart/2018/5/layout/IconLeafLabelList"/>
    <dgm:cxn modelId="{019BC2A6-83A9-4932-81B8-B3FD1840F8E8}" type="presParOf" srcId="{B18D3174-B3ED-4440-880C-FE5B6D46D1AC}" destId="{D7654B40-3D87-453E-BD22-DD27D988F93B}" srcOrd="3" destOrd="0" presId="urn:microsoft.com/office/officeart/2018/5/layout/IconLeafLabelList"/>
    <dgm:cxn modelId="{2D03077C-7DC5-41F6-A1E7-7192401826BD}" type="presParOf" srcId="{6CF35D08-28FB-4BA8-82AF-077E9E406129}" destId="{AF2C20B6-F55D-4A9B-BD47-0ABEFD7039D2}" srcOrd="5" destOrd="0" presId="urn:microsoft.com/office/officeart/2018/5/layout/IconLeafLabelList"/>
    <dgm:cxn modelId="{9201F381-1551-4024-8E90-625DD806BBB0}" type="presParOf" srcId="{6CF35D08-28FB-4BA8-82AF-077E9E406129}" destId="{F0270B46-236D-4765-B563-014206D58D1A}" srcOrd="6" destOrd="0" presId="urn:microsoft.com/office/officeart/2018/5/layout/IconLeafLabelList"/>
    <dgm:cxn modelId="{0173EED0-1E57-4F1E-8224-7A911B892234}" type="presParOf" srcId="{F0270B46-236D-4765-B563-014206D58D1A}" destId="{7AEC4905-9C72-4AF9-936A-FD40EDB045B0}" srcOrd="0" destOrd="0" presId="urn:microsoft.com/office/officeart/2018/5/layout/IconLeafLabelList"/>
    <dgm:cxn modelId="{99B815AA-CCD0-4F14-A9EB-0C4572D2C5C3}" type="presParOf" srcId="{F0270B46-236D-4765-B563-014206D58D1A}" destId="{2CA83E68-B660-4F90-8825-36C27569782C}" srcOrd="1" destOrd="0" presId="urn:microsoft.com/office/officeart/2018/5/layout/IconLeafLabelList"/>
    <dgm:cxn modelId="{6BDF1172-BAB6-4249-9CF8-B862258D350F}" type="presParOf" srcId="{F0270B46-236D-4765-B563-014206D58D1A}" destId="{8E60B2B0-28A1-45FB-BD29-F03791E89DA4}" srcOrd="2" destOrd="0" presId="urn:microsoft.com/office/officeart/2018/5/layout/IconLeafLabelList"/>
    <dgm:cxn modelId="{44EBF451-9763-48FD-9E8F-D115200F656B}" type="presParOf" srcId="{F0270B46-236D-4765-B563-014206D58D1A}" destId="{B968F5C6-8986-4D18-9D70-FFCC75703AA3}" srcOrd="3" destOrd="0" presId="urn:microsoft.com/office/officeart/2018/5/layout/IconLeafLabelList"/>
    <dgm:cxn modelId="{6E8DC466-8D20-422C-9BA6-45F383A8069E}" type="presParOf" srcId="{6CF35D08-28FB-4BA8-82AF-077E9E406129}" destId="{66E47134-1DD7-4B08-91CC-9578D911F4C6}" srcOrd="7" destOrd="0" presId="urn:microsoft.com/office/officeart/2018/5/layout/IconLeafLabelList"/>
    <dgm:cxn modelId="{DCB8DE34-8E56-4CFB-BB2B-211128287000}" type="presParOf" srcId="{6CF35D08-28FB-4BA8-82AF-077E9E406129}" destId="{B8012881-48F1-40FA-A032-B9F099D11FD3}" srcOrd="8" destOrd="0" presId="urn:microsoft.com/office/officeart/2018/5/layout/IconLeafLabelList"/>
    <dgm:cxn modelId="{48AB7010-64A0-43E5-A44F-D93B31DD4F7E}" type="presParOf" srcId="{B8012881-48F1-40FA-A032-B9F099D11FD3}" destId="{972C0F76-2B8F-4AC4-A13C-20BD8A460129}" srcOrd="0" destOrd="0" presId="urn:microsoft.com/office/officeart/2018/5/layout/IconLeafLabelList"/>
    <dgm:cxn modelId="{886695E6-C5DE-41FC-9F3F-4C7DF5EFC395}" type="presParOf" srcId="{B8012881-48F1-40FA-A032-B9F099D11FD3}" destId="{74427C33-4731-4A4D-B84C-BA104685BF96}" srcOrd="1" destOrd="0" presId="urn:microsoft.com/office/officeart/2018/5/layout/IconLeafLabelList"/>
    <dgm:cxn modelId="{6E0AC5C5-764C-4898-A6A8-EA860251F677}" type="presParOf" srcId="{B8012881-48F1-40FA-A032-B9F099D11FD3}" destId="{4B4A3557-DAE4-402B-A42B-B6A71228E035}" srcOrd="2" destOrd="0" presId="urn:microsoft.com/office/officeart/2018/5/layout/IconLeafLabelList"/>
    <dgm:cxn modelId="{788C53BC-4DBA-455C-88EB-B6720A8C3049}" type="presParOf" srcId="{B8012881-48F1-40FA-A032-B9F099D11FD3}" destId="{FA5BEEB7-E4CB-49F5-AA30-BEED4F5D7BA6}" srcOrd="3" destOrd="0" presId="urn:microsoft.com/office/officeart/2018/5/layout/IconLeafLabelList"/>
    <dgm:cxn modelId="{320AD867-5D42-4E1D-B454-8621F8B33EB3}" type="presParOf" srcId="{6CF35D08-28FB-4BA8-82AF-077E9E406129}" destId="{994283A4-F7B5-4B62-BFEF-154C1666B3AD}" srcOrd="9" destOrd="0" presId="urn:microsoft.com/office/officeart/2018/5/layout/IconLeafLabelList"/>
    <dgm:cxn modelId="{6642215F-7A19-4EB0-B127-2F94AAFBFB98}" type="presParOf" srcId="{6CF35D08-28FB-4BA8-82AF-077E9E406129}" destId="{03F1C29A-24E2-46A0-B414-159588D55B82}" srcOrd="10" destOrd="0" presId="urn:microsoft.com/office/officeart/2018/5/layout/IconLeafLabelList"/>
    <dgm:cxn modelId="{7338521F-C2EB-4AD6-B440-A68853E42CFF}" type="presParOf" srcId="{03F1C29A-24E2-46A0-B414-159588D55B82}" destId="{F735C2AB-574F-47C6-91C1-5C70A44D0C10}" srcOrd="0" destOrd="0" presId="urn:microsoft.com/office/officeart/2018/5/layout/IconLeafLabelList"/>
    <dgm:cxn modelId="{9B5BC582-3EA5-484B-AD38-57E1E6D4F418}" type="presParOf" srcId="{03F1C29A-24E2-46A0-B414-159588D55B82}" destId="{676999C9-6BBD-420A-AE4D-15373408835D}" srcOrd="1" destOrd="0" presId="urn:microsoft.com/office/officeart/2018/5/layout/IconLeafLabelList"/>
    <dgm:cxn modelId="{53DBD500-06D1-4C32-9432-A57A41133BB9}" type="presParOf" srcId="{03F1C29A-24E2-46A0-B414-159588D55B82}" destId="{7DF95119-42CE-4DD3-99DB-5D2061CBD458}" srcOrd="2" destOrd="0" presId="urn:microsoft.com/office/officeart/2018/5/layout/IconLeafLabelList"/>
    <dgm:cxn modelId="{918BC742-4B94-4D6D-A176-036703351A7E}" type="presParOf" srcId="{03F1C29A-24E2-46A0-B414-159588D55B82}" destId="{EC2450B5-344B-4FC6-ADC5-58DAFF3BFAA1}" srcOrd="3" destOrd="0" presId="urn:microsoft.com/office/officeart/2018/5/layout/IconLeafLabelList"/>
    <dgm:cxn modelId="{2C542C42-33E1-4E71-A2DE-7D9D36C4CBBA}" type="presParOf" srcId="{6CF35D08-28FB-4BA8-82AF-077E9E406129}" destId="{2F0B7922-7F30-4C62-A515-7A8412516C02}" srcOrd="11" destOrd="0" presId="urn:microsoft.com/office/officeart/2018/5/layout/IconLeafLabelList"/>
    <dgm:cxn modelId="{64F66D2E-A1E5-4B81-B906-8A75DEEF4B45}" type="presParOf" srcId="{6CF35D08-28FB-4BA8-82AF-077E9E406129}" destId="{091F0CA7-C1A2-4B61-8973-A185B5931F19}" srcOrd="12" destOrd="0" presId="urn:microsoft.com/office/officeart/2018/5/layout/IconLeafLabelList"/>
    <dgm:cxn modelId="{9B897D69-776F-404E-AD03-5BE3356ADBB9}" type="presParOf" srcId="{091F0CA7-C1A2-4B61-8973-A185B5931F19}" destId="{77EC807B-7B52-4E49-B58C-3A878FFD77D1}" srcOrd="0" destOrd="0" presId="urn:microsoft.com/office/officeart/2018/5/layout/IconLeafLabelList"/>
    <dgm:cxn modelId="{A891222D-91AA-4405-8FA1-3D114159A51A}" type="presParOf" srcId="{091F0CA7-C1A2-4B61-8973-A185B5931F19}" destId="{0C6DFAF8-CF4D-4D61-8AF1-3FC89664FAB3}" srcOrd="1" destOrd="0" presId="urn:microsoft.com/office/officeart/2018/5/layout/IconLeafLabelList"/>
    <dgm:cxn modelId="{99E12762-5878-46FA-B28C-FBFDD275A387}" type="presParOf" srcId="{091F0CA7-C1A2-4B61-8973-A185B5931F19}" destId="{3485A3A5-37E4-4EF6-A5B0-DAE42F1FBF7A}" srcOrd="2" destOrd="0" presId="urn:microsoft.com/office/officeart/2018/5/layout/IconLeafLabelList"/>
    <dgm:cxn modelId="{B71E84E1-C4AE-4FFF-BE39-68DEEB13091C}" type="presParOf" srcId="{091F0CA7-C1A2-4B61-8973-A185B5931F19}" destId="{3ACBB682-C4AE-47CF-9F1F-265B6FF84E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E148E-02F3-4D75-BF7B-E65C5C08068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42E86C-D040-4072-800E-299F7F2E430A}">
      <dgm:prSet/>
      <dgm:spPr/>
      <dgm:t>
        <a:bodyPr/>
        <a:lstStyle/>
        <a:p>
          <a:pPr>
            <a:lnSpc>
              <a:spcPct val="100000"/>
            </a:lnSpc>
          </a:pPr>
          <a:r>
            <a:rPr lang="en-CA" dirty="0"/>
            <a:t>Excel</a:t>
          </a:r>
          <a:endParaRPr lang="en-US" dirty="0"/>
        </a:p>
      </dgm:t>
    </dgm:pt>
    <dgm:pt modelId="{93EE5C1B-18C3-4D5A-8FC0-C9D690E05ADA}" type="parTrans" cxnId="{75E0AD81-D5F1-449D-BBEC-EA870131A1CA}">
      <dgm:prSet/>
      <dgm:spPr/>
      <dgm:t>
        <a:bodyPr/>
        <a:lstStyle/>
        <a:p>
          <a:endParaRPr lang="en-US"/>
        </a:p>
      </dgm:t>
    </dgm:pt>
    <dgm:pt modelId="{B7020BC6-A14B-4975-A9E0-DD51499942BF}" type="sibTrans" cxnId="{75E0AD81-D5F1-449D-BBEC-EA870131A1CA}">
      <dgm:prSet/>
      <dgm:spPr/>
      <dgm:t>
        <a:bodyPr/>
        <a:lstStyle/>
        <a:p>
          <a:endParaRPr lang="en-US"/>
        </a:p>
      </dgm:t>
    </dgm:pt>
    <dgm:pt modelId="{3ABD53BA-7CC9-4C25-BFD2-D064ABA0D30E}">
      <dgm:prSet/>
      <dgm:spPr/>
      <dgm:t>
        <a:bodyPr/>
        <a:lstStyle/>
        <a:p>
          <a:pPr>
            <a:lnSpc>
              <a:spcPct val="100000"/>
            </a:lnSpc>
          </a:pPr>
          <a:r>
            <a:rPr lang="en-CA" dirty="0"/>
            <a:t>Python</a:t>
          </a:r>
          <a:endParaRPr lang="en-US" dirty="0"/>
        </a:p>
      </dgm:t>
    </dgm:pt>
    <dgm:pt modelId="{BEF4DC7C-FE79-492E-8AC7-FFEACE185089}" type="parTrans" cxnId="{4BF0EA93-C4C3-44D4-AF51-F7D93BAEF04C}">
      <dgm:prSet/>
      <dgm:spPr/>
      <dgm:t>
        <a:bodyPr/>
        <a:lstStyle/>
        <a:p>
          <a:endParaRPr lang="en-US"/>
        </a:p>
      </dgm:t>
    </dgm:pt>
    <dgm:pt modelId="{42427579-B213-478E-9A1F-46CC8EC24A4B}" type="sibTrans" cxnId="{4BF0EA93-C4C3-44D4-AF51-F7D93BAEF04C}">
      <dgm:prSet/>
      <dgm:spPr/>
      <dgm:t>
        <a:bodyPr/>
        <a:lstStyle/>
        <a:p>
          <a:endParaRPr lang="en-US"/>
        </a:p>
      </dgm:t>
    </dgm:pt>
    <dgm:pt modelId="{C910C988-849A-4003-93D5-776A4ED9C8AE}">
      <dgm:prSet/>
      <dgm:spPr/>
      <dgm:t>
        <a:bodyPr/>
        <a:lstStyle/>
        <a:p>
          <a:pPr>
            <a:lnSpc>
              <a:spcPct val="100000"/>
            </a:lnSpc>
          </a:pPr>
          <a:r>
            <a:rPr lang="en-US" dirty="0"/>
            <a:t>SQL</a:t>
          </a:r>
        </a:p>
      </dgm:t>
    </dgm:pt>
    <dgm:pt modelId="{0D882907-3DEC-424A-A566-A7465D15D3F7}" type="parTrans" cxnId="{CA1ED638-4B03-4707-B6F5-CE755BCAE3A8}">
      <dgm:prSet/>
      <dgm:spPr/>
      <dgm:t>
        <a:bodyPr/>
        <a:lstStyle/>
        <a:p>
          <a:endParaRPr lang="en-US"/>
        </a:p>
      </dgm:t>
    </dgm:pt>
    <dgm:pt modelId="{6D46DD7E-8B8B-4287-B7E5-AA2A0E22CB25}" type="sibTrans" cxnId="{CA1ED638-4B03-4707-B6F5-CE755BCAE3A8}">
      <dgm:prSet/>
      <dgm:spPr/>
      <dgm:t>
        <a:bodyPr/>
        <a:lstStyle/>
        <a:p>
          <a:endParaRPr lang="en-US"/>
        </a:p>
      </dgm:t>
    </dgm:pt>
    <dgm:pt modelId="{17BD67C6-AD0D-4882-9FF6-775B3316E649}" type="pres">
      <dgm:prSet presAssocID="{E1BE148E-02F3-4D75-BF7B-E65C5C08068C}" presName="root" presStyleCnt="0">
        <dgm:presLayoutVars>
          <dgm:dir/>
          <dgm:resizeHandles val="exact"/>
        </dgm:presLayoutVars>
      </dgm:prSet>
      <dgm:spPr/>
    </dgm:pt>
    <dgm:pt modelId="{48E675A1-0AFF-46AF-9405-F35E3D90E847}" type="pres">
      <dgm:prSet presAssocID="{3042E86C-D040-4072-800E-299F7F2E430A}" presName="compNode" presStyleCnt="0"/>
      <dgm:spPr/>
    </dgm:pt>
    <dgm:pt modelId="{9EF312D0-C715-4A2D-BD5B-687AD7E2460B}" type="pres">
      <dgm:prSet presAssocID="{3042E86C-D040-4072-800E-299F7F2E430A}" presName="bgRect" presStyleLbl="bgShp" presStyleIdx="0" presStyleCnt="3" custLinFactNeighborY="808"/>
      <dgm:spPr/>
    </dgm:pt>
    <dgm:pt modelId="{724F298B-FBC7-4B26-9FF1-059CC7ACCC63}" type="pres">
      <dgm:prSet presAssocID="{3042E86C-D040-4072-800E-299F7F2E43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3ABDD51-77C9-445C-BA6F-E5D23AD75C4A}" type="pres">
      <dgm:prSet presAssocID="{3042E86C-D040-4072-800E-299F7F2E430A}" presName="spaceRect" presStyleCnt="0"/>
      <dgm:spPr/>
    </dgm:pt>
    <dgm:pt modelId="{8B5C8646-0BE6-4911-BC23-B27E3F23DC1A}" type="pres">
      <dgm:prSet presAssocID="{3042E86C-D040-4072-800E-299F7F2E430A}" presName="parTx" presStyleLbl="revTx" presStyleIdx="0" presStyleCnt="3">
        <dgm:presLayoutVars>
          <dgm:chMax val="0"/>
          <dgm:chPref val="0"/>
        </dgm:presLayoutVars>
      </dgm:prSet>
      <dgm:spPr/>
    </dgm:pt>
    <dgm:pt modelId="{EF1281E4-0E1E-4995-8D20-745DA09A6E81}" type="pres">
      <dgm:prSet presAssocID="{B7020BC6-A14B-4975-A9E0-DD51499942BF}" presName="sibTrans" presStyleCnt="0"/>
      <dgm:spPr/>
    </dgm:pt>
    <dgm:pt modelId="{1BE1E37A-D003-43B7-A29C-4667D0EF48C7}" type="pres">
      <dgm:prSet presAssocID="{C910C988-849A-4003-93D5-776A4ED9C8AE}" presName="compNode" presStyleCnt="0"/>
      <dgm:spPr/>
    </dgm:pt>
    <dgm:pt modelId="{17A9F137-BED8-46F0-BB99-AA2E0A9D5390}" type="pres">
      <dgm:prSet presAssocID="{C910C988-849A-4003-93D5-776A4ED9C8AE}" presName="bgRect" presStyleLbl="bgShp" presStyleIdx="1" presStyleCnt="3"/>
      <dgm:spPr/>
    </dgm:pt>
    <dgm:pt modelId="{53278413-D55B-452D-B7A6-7E90CC33697F}" type="pres">
      <dgm:prSet presAssocID="{C910C988-849A-4003-93D5-776A4ED9C8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3463BC2C-59CC-46A1-AD1E-906E09E15CE9}" type="pres">
      <dgm:prSet presAssocID="{C910C988-849A-4003-93D5-776A4ED9C8AE}" presName="spaceRect" presStyleCnt="0"/>
      <dgm:spPr/>
    </dgm:pt>
    <dgm:pt modelId="{DAF938F5-1C9C-4BA9-9365-DEB6829DF53A}" type="pres">
      <dgm:prSet presAssocID="{C910C988-849A-4003-93D5-776A4ED9C8AE}" presName="parTx" presStyleLbl="revTx" presStyleIdx="1" presStyleCnt="3">
        <dgm:presLayoutVars>
          <dgm:chMax val="0"/>
          <dgm:chPref val="0"/>
        </dgm:presLayoutVars>
      </dgm:prSet>
      <dgm:spPr/>
    </dgm:pt>
    <dgm:pt modelId="{FA2C6818-01F2-4145-B76B-E7B9D34B9BC0}" type="pres">
      <dgm:prSet presAssocID="{6D46DD7E-8B8B-4287-B7E5-AA2A0E22CB25}" presName="sibTrans" presStyleCnt="0"/>
      <dgm:spPr/>
    </dgm:pt>
    <dgm:pt modelId="{5DD603F5-B2D1-412E-B240-7BCD4BC7CCAC}" type="pres">
      <dgm:prSet presAssocID="{3ABD53BA-7CC9-4C25-BFD2-D064ABA0D30E}" presName="compNode" presStyleCnt="0"/>
      <dgm:spPr/>
    </dgm:pt>
    <dgm:pt modelId="{6AA922B7-3395-48D7-BE7D-153BFA1B5198}" type="pres">
      <dgm:prSet presAssocID="{3ABD53BA-7CC9-4C25-BFD2-D064ABA0D30E}" presName="bgRect" presStyleLbl="bgShp" presStyleIdx="2" presStyleCnt="3"/>
      <dgm:spPr/>
    </dgm:pt>
    <dgm:pt modelId="{32FF4135-8AF3-49CE-812B-E0AF6BD1891F}" type="pres">
      <dgm:prSet presAssocID="{3ABD53BA-7CC9-4C25-BFD2-D064ABA0D3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ake"/>
        </a:ext>
      </dgm:extLst>
    </dgm:pt>
    <dgm:pt modelId="{BFB24D6E-6F3F-48E9-ACB1-9900A45BAB2C}" type="pres">
      <dgm:prSet presAssocID="{3ABD53BA-7CC9-4C25-BFD2-D064ABA0D30E}" presName="spaceRect" presStyleCnt="0"/>
      <dgm:spPr/>
    </dgm:pt>
    <dgm:pt modelId="{21740612-0DDA-4372-9D21-DFC569EC1CA9}" type="pres">
      <dgm:prSet presAssocID="{3ABD53BA-7CC9-4C25-BFD2-D064ABA0D30E}" presName="parTx" presStyleLbl="revTx" presStyleIdx="2" presStyleCnt="3">
        <dgm:presLayoutVars>
          <dgm:chMax val="0"/>
          <dgm:chPref val="0"/>
        </dgm:presLayoutVars>
      </dgm:prSet>
      <dgm:spPr/>
    </dgm:pt>
  </dgm:ptLst>
  <dgm:cxnLst>
    <dgm:cxn modelId="{41AEFB2D-306C-4C26-B885-F99D9046B886}" type="presOf" srcId="{3ABD53BA-7CC9-4C25-BFD2-D064ABA0D30E}" destId="{21740612-0DDA-4372-9D21-DFC569EC1CA9}" srcOrd="0" destOrd="0" presId="urn:microsoft.com/office/officeart/2018/2/layout/IconVerticalSolidList"/>
    <dgm:cxn modelId="{CA1ED638-4B03-4707-B6F5-CE755BCAE3A8}" srcId="{E1BE148E-02F3-4D75-BF7B-E65C5C08068C}" destId="{C910C988-849A-4003-93D5-776A4ED9C8AE}" srcOrd="1" destOrd="0" parTransId="{0D882907-3DEC-424A-A566-A7465D15D3F7}" sibTransId="{6D46DD7E-8B8B-4287-B7E5-AA2A0E22CB25}"/>
    <dgm:cxn modelId="{09F3FF3C-DC25-4314-8F24-767DC07737F0}" type="presOf" srcId="{3042E86C-D040-4072-800E-299F7F2E430A}" destId="{8B5C8646-0BE6-4911-BC23-B27E3F23DC1A}" srcOrd="0" destOrd="0" presId="urn:microsoft.com/office/officeart/2018/2/layout/IconVerticalSolidList"/>
    <dgm:cxn modelId="{13C14459-2CB9-44FF-888A-6CE559537DDB}" type="presOf" srcId="{C910C988-849A-4003-93D5-776A4ED9C8AE}" destId="{DAF938F5-1C9C-4BA9-9365-DEB6829DF53A}" srcOrd="0" destOrd="0" presId="urn:microsoft.com/office/officeart/2018/2/layout/IconVerticalSolidList"/>
    <dgm:cxn modelId="{75E0AD81-D5F1-449D-BBEC-EA870131A1CA}" srcId="{E1BE148E-02F3-4D75-BF7B-E65C5C08068C}" destId="{3042E86C-D040-4072-800E-299F7F2E430A}" srcOrd="0" destOrd="0" parTransId="{93EE5C1B-18C3-4D5A-8FC0-C9D690E05ADA}" sibTransId="{B7020BC6-A14B-4975-A9E0-DD51499942BF}"/>
    <dgm:cxn modelId="{4BF0EA93-C4C3-44D4-AF51-F7D93BAEF04C}" srcId="{E1BE148E-02F3-4D75-BF7B-E65C5C08068C}" destId="{3ABD53BA-7CC9-4C25-BFD2-D064ABA0D30E}" srcOrd="2" destOrd="0" parTransId="{BEF4DC7C-FE79-492E-8AC7-FFEACE185089}" sibTransId="{42427579-B213-478E-9A1F-46CC8EC24A4B}"/>
    <dgm:cxn modelId="{429B32E3-2F83-48ED-9C8B-1FCC2CEF4A40}" type="presOf" srcId="{E1BE148E-02F3-4D75-BF7B-E65C5C08068C}" destId="{17BD67C6-AD0D-4882-9FF6-775B3316E649}" srcOrd="0" destOrd="0" presId="urn:microsoft.com/office/officeart/2018/2/layout/IconVerticalSolidList"/>
    <dgm:cxn modelId="{33BF72C1-CBEA-49E0-9E50-6967B19330DA}" type="presParOf" srcId="{17BD67C6-AD0D-4882-9FF6-775B3316E649}" destId="{48E675A1-0AFF-46AF-9405-F35E3D90E847}" srcOrd="0" destOrd="0" presId="urn:microsoft.com/office/officeart/2018/2/layout/IconVerticalSolidList"/>
    <dgm:cxn modelId="{818B1EAA-AE46-46B3-81E8-8967371BDBAB}" type="presParOf" srcId="{48E675A1-0AFF-46AF-9405-F35E3D90E847}" destId="{9EF312D0-C715-4A2D-BD5B-687AD7E2460B}" srcOrd="0" destOrd="0" presId="urn:microsoft.com/office/officeart/2018/2/layout/IconVerticalSolidList"/>
    <dgm:cxn modelId="{16CAE557-784E-4C02-B8E0-20EF607EF32B}" type="presParOf" srcId="{48E675A1-0AFF-46AF-9405-F35E3D90E847}" destId="{724F298B-FBC7-4B26-9FF1-059CC7ACCC63}" srcOrd="1" destOrd="0" presId="urn:microsoft.com/office/officeart/2018/2/layout/IconVerticalSolidList"/>
    <dgm:cxn modelId="{7FFE95E3-B844-473E-9C22-F5C39FF2D35A}" type="presParOf" srcId="{48E675A1-0AFF-46AF-9405-F35E3D90E847}" destId="{33ABDD51-77C9-445C-BA6F-E5D23AD75C4A}" srcOrd="2" destOrd="0" presId="urn:microsoft.com/office/officeart/2018/2/layout/IconVerticalSolidList"/>
    <dgm:cxn modelId="{5DBB4041-D6D8-4D76-8AF7-21FE943102D8}" type="presParOf" srcId="{48E675A1-0AFF-46AF-9405-F35E3D90E847}" destId="{8B5C8646-0BE6-4911-BC23-B27E3F23DC1A}" srcOrd="3" destOrd="0" presId="urn:microsoft.com/office/officeart/2018/2/layout/IconVerticalSolidList"/>
    <dgm:cxn modelId="{8C86609C-A5C3-4B8D-8B22-6430DAD97BB0}" type="presParOf" srcId="{17BD67C6-AD0D-4882-9FF6-775B3316E649}" destId="{EF1281E4-0E1E-4995-8D20-745DA09A6E81}" srcOrd="1" destOrd="0" presId="urn:microsoft.com/office/officeart/2018/2/layout/IconVerticalSolidList"/>
    <dgm:cxn modelId="{B25777BB-88EF-4C94-94BB-758D694B90A8}" type="presParOf" srcId="{17BD67C6-AD0D-4882-9FF6-775B3316E649}" destId="{1BE1E37A-D003-43B7-A29C-4667D0EF48C7}" srcOrd="2" destOrd="0" presId="urn:microsoft.com/office/officeart/2018/2/layout/IconVerticalSolidList"/>
    <dgm:cxn modelId="{958CEACD-41CE-49D7-A899-564EB4CDCCC8}" type="presParOf" srcId="{1BE1E37A-D003-43B7-A29C-4667D0EF48C7}" destId="{17A9F137-BED8-46F0-BB99-AA2E0A9D5390}" srcOrd="0" destOrd="0" presId="urn:microsoft.com/office/officeart/2018/2/layout/IconVerticalSolidList"/>
    <dgm:cxn modelId="{B247478F-8371-4553-9B69-24AFE564646D}" type="presParOf" srcId="{1BE1E37A-D003-43B7-A29C-4667D0EF48C7}" destId="{53278413-D55B-452D-B7A6-7E90CC33697F}" srcOrd="1" destOrd="0" presId="urn:microsoft.com/office/officeart/2018/2/layout/IconVerticalSolidList"/>
    <dgm:cxn modelId="{11C9BABE-B7E5-4FE2-9FAF-094B78073026}" type="presParOf" srcId="{1BE1E37A-D003-43B7-A29C-4667D0EF48C7}" destId="{3463BC2C-59CC-46A1-AD1E-906E09E15CE9}" srcOrd="2" destOrd="0" presId="urn:microsoft.com/office/officeart/2018/2/layout/IconVerticalSolidList"/>
    <dgm:cxn modelId="{A041EBF4-A24B-4F53-93EF-28736BAE3A69}" type="presParOf" srcId="{1BE1E37A-D003-43B7-A29C-4667D0EF48C7}" destId="{DAF938F5-1C9C-4BA9-9365-DEB6829DF53A}" srcOrd="3" destOrd="0" presId="urn:microsoft.com/office/officeart/2018/2/layout/IconVerticalSolidList"/>
    <dgm:cxn modelId="{E158CB2C-DA31-4D3E-A18C-768B30B13F8D}" type="presParOf" srcId="{17BD67C6-AD0D-4882-9FF6-775B3316E649}" destId="{FA2C6818-01F2-4145-B76B-E7B9D34B9BC0}" srcOrd="3" destOrd="0" presId="urn:microsoft.com/office/officeart/2018/2/layout/IconVerticalSolidList"/>
    <dgm:cxn modelId="{B352D5F5-DA35-4D33-91EB-259C33ED280F}" type="presParOf" srcId="{17BD67C6-AD0D-4882-9FF6-775B3316E649}" destId="{5DD603F5-B2D1-412E-B240-7BCD4BC7CCAC}" srcOrd="4" destOrd="0" presId="urn:microsoft.com/office/officeart/2018/2/layout/IconVerticalSolidList"/>
    <dgm:cxn modelId="{D92CFE18-4A4D-4D2F-97F0-C700458F939A}" type="presParOf" srcId="{5DD603F5-B2D1-412E-B240-7BCD4BC7CCAC}" destId="{6AA922B7-3395-48D7-BE7D-153BFA1B5198}" srcOrd="0" destOrd="0" presId="urn:microsoft.com/office/officeart/2018/2/layout/IconVerticalSolidList"/>
    <dgm:cxn modelId="{77048E5F-A59F-458D-9635-2C27986A883E}" type="presParOf" srcId="{5DD603F5-B2D1-412E-B240-7BCD4BC7CCAC}" destId="{32FF4135-8AF3-49CE-812B-E0AF6BD1891F}" srcOrd="1" destOrd="0" presId="urn:microsoft.com/office/officeart/2018/2/layout/IconVerticalSolidList"/>
    <dgm:cxn modelId="{4AB23DFF-C375-456F-9509-E08F369C05E9}" type="presParOf" srcId="{5DD603F5-B2D1-412E-B240-7BCD4BC7CCAC}" destId="{BFB24D6E-6F3F-48E9-ACB1-9900A45BAB2C}" srcOrd="2" destOrd="0" presId="urn:microsoft.com/office/officeart/2018/2/layout/IconVerticalSolidList"/>
    <dgm:cxn modelId="{24CBF45B-DA6F-4363-A922-B381186B7ACD}" type="presParOf" srcId="{5DD603F5-B2D1-412E-B240-7BCD4BC7CCAC}" destId="{21740612-0DDA-4372-9D21-DFC569EC1C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909BB-72D9-496F-B317-9A016D7FC3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2C6E5E-56EC-4FB1-8E93-6DF60AE936FD}">
      <dgm:prSet/>
      <dgm:spPr/>
      <dgm:t>
        <a:bodyPr/>
        <a:lstStyle/>
        <a:p>
          <a:r>
            <a:rPr lang="en-US" dirty="0"/>
            <a:t>The biggest task was to clean the dataset and remove the null values because of having numerous rows and columns. For this we have used excel.</a:t>
          </a:r>
        </a:p>
      </dgm:t>
    </dgm:pt>
    <dgm:pt modelId="{F8DE0F5B-0026-4322-9C1E-82A1C1DF120D}" type="parTrans" cxnId="{73CA31CA-D155-4246-AC4A-5E5FC98CD306}">
      <dgm:prSet/>
      <dgm:spPr/>
      <dgm:t>
        <a:bodyPr/>
        <a:lstStyle/>
        <a:p>
          <a:endParaRPr lang="en-US"/>
        </a:p>
      </dgm:t>
    </dgm:pt>
    <dgm:pt modelId="{5899678C-1490-4F68-8B96-1696226BDC3F}" type="sibTrans" cxnId="{73CA31CA-D155-4246-AC4A-5E5FC98CD306}">
      <dgm:prSet/>
      <dgm:spPr/>
      <dgm:t>
        <a:bodyPr/>
        <a:lstStyle/>
        <a:p>
          <a:endParaRPr lang="en-US"/>
        </a:p>
      </dgm:t>
    </dgm:pt>
    <dgm:pt modelId="{9AB2FAC1-A7FC-49F9-A418-1DDF630B1CCB}">
      <dgm:prSet/>
      <dgm:spPr/>
      <dgm:t>
        <a:bodyPr/>
        <a:lstStyle/>
        <a:p>
          <a:r>
            <a:rPr lang="en-US" dirty="0"/>
            <a:t>To analyze further, we have sorted the columns and found correlations among all the columns using excel and SQL.</a:t>
          </a:r>
        </a:p>
      </dgm:t>
    </dgm:pt>
    <dgm:pt modelId="{6C1ADAAA-0756-4F49-9E73-CD07C3775CDD}" type="parTrans" cxnId="{7F986283-B4CB-46A4-BE36-DB4A753DBC82}">
      <dgm:prSet/>
      <dgm:spPr/>
      <dgm:t>
        <a:bodyPr/>
        <a:lstStyle/>
        <a:p>
          <a:endParaRPr lang="en-US"/>
        </a:p>
      </dgm:t>
    </dgm:pt>
    <dgm:pt modelId="{17E448CB-2873-430E-8760-9B67849ABF86}" type="sibTrans" cxnId="{7F986283-B4CB-46A4-BE36-DB4A753DBC82}">
      <dgm:prSet/>
      <dgm:spPr/>
      <dgm:t>
        <a:bodyPr/>
        <a:lstStyle/>
        <a:p>
          <a:endParaRPr lang="en-US"/>
        </a:p>
      </dgm:t>
    </dgm:pt>
    <dgm:pt modelId="{5CAA3702-D48F-4111-B79B-EAB94D5C6737}">
      <dgm:prSet/>
      <dgm:spPr/>
      <dgm:t>
        <a:bodyPr/>
        <a:lstStyle/>
        <a:p>
          <a:r>
            <a:rPr lang="en-US"/>
            <a:t>The main motive to choose python for its features and model selection as it needs neural networks for prediction which can be only capable by python to solve the problem.</a:t>
          </a:r>
        </a:p>
      </dgm:t>
    </dgm:pt>
    <dgm:pt modelId="{2FB87120-C102-46FC-A5C6-0E993723D947}" type="parTrans" cxnId="{DA1C5CB0-4B12-4E4D-BCC9-7D8ED400D2B5}">
      <dgm:prSet/>
      <dgm:spPr/>
      <dgm:t>
        <a:bodyPr/>
        <a:lstStyle/>
        <a:p>
          <a:endParaRPr lang="en-US"/>
        </a:p>
      </dgm:t>
    </dgm:pt>
    <dgm:pt modelId="{92D20855-68C8-4129-857B-8868D2258402}" type="sibTrans" cxnId="{DA1C5CB0-4B12-4E4D-BCC9-7D8ED400D2B5}">
      <dgm:prSet/>
      <dgm:spPr/>
      <dgm:t>
        <a:bodyPr/>
        <a:lstStyle/>
        <a:p>
          <a:endParaRPr lang="en-US"/>
        </a:p>
      </dgm:t>
    </dgm:pt>
    <dgm:pt modelId="{545A9014-16A2-4ADC-8A4F-D81CAE23DC74}">
      <dgm:prSet/>
      <dgm:spPr/>
      <dgm:t>
        <a:bodyPr/>
        <a:lstStyle/>
        <a:p>
          <a:r>
            <a:rPr lang="en-US"/>
            <a:t>To solve the analytical problem it must to think analytical.</a:t>
          </a:r>
        </a:p>
      </dgm:t>
    </dgm:pt>
    <dgm:pt modelId="{C0857B19-35EE-47B7-AD00-3C1D0CA6CCF3}" type="parTrans" cxnId="{FFF446A6-4E92-4B08-836E-8D928E752041}">
      <dgm:prSet/>
      <dgm:spPr/>
      <dgm:t>
        <a:bodyPr/>
        <a:lstStyle/>
        <a:p>
          <a:endParaRPr lang="en-US"/>
        </a:p>
      </dgm:t>
    </dgm:pt>
    <dgm:pt modelId="{C86A66D9-5D2E-4669-927B-D76A5F736A9E}" type="sibTrans" cxnId="{FFF446A6-4E92-4B08-836E-8D928E752041}">
      <dgm:prSet/>
      <dgm:spPr/>
      <dgm:t>
        <a:bodyPr/>
        <a:lstStyle/>
        <a:p>
          <a:endParaRPr lang="en-US"/>
        </a:p>
      </dgm:t>
    </dgm:pt>
    <dgm:pt modelId="{5A3D16E4-7DE7-4B26-9D21-15F2FAC27C02}" type="pres">
      <dgm:prSet presAssocID="{50A909BB-72D9-496F-B317-9A016D7FC3A0}" presName="root" presStyleCnt="0">
        <dgm:presLayoutVars>
          <dgm:dir/>
          <dgm:resizeHandles val="exact"/>
        </dgm:presLayoutVars>
      </dgm:prSet>
      <dgm:spPr/>
    </dgm:pt>
    <dgm:pt modelId="{4532D5FD-DD4D-4882-8C71-ADAABAF8B08B}" type="pres">
      <dgm:prSet presAssocID="{B12C6E5E-56EC-4FB1-8E93-6DF60AE936FD}" presName="compNode" presStyleCnt="0"/>
      <dgm:spPr/>
    </dgm:pt>
    <dgm:pt modelId="{598452F3-04A3-4D12-8591-F6C78BF4572A}" type="pres">
      <dgm:prSet presAssocID="{B12C6E5E-56EC-4FB1-8E93-6DF60AE936FD}" presName="bgRect" presStyleLbl="bgShp" presStyleIdx="0" presStyleCnt="4"/>
      <dgm:spPr/>
    </dgm:pt>
    <dgm:pt modelId="{CD466FE1-0D8A-49E6-9E96-DB203E9AFE0E}" type="pres">
      <dgm:prSet presAssocID="{B12C6E5E-56EC-4FB1-8E93-6DF60AE93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BC10A4-C68D-43A8-B5EB-CB770B2070A1}" type="pres">
      <dgm:prSet presAssocID="{B12C6E5E-56EC-4FB1-8E93-6DF60AE936FD}" presName="spaceRect" presStyleCnt="0"/>
      <dgm:spPr/>
    </dgm:pt>
    <dgm:pt modelId="{F7C751C9-0655-4A59-8454-527627F930A9}" type="pres">
      <dgm:prSet presAssocID="{B12C6E5E-56EC-4FB1-8E93-6DF60AE936FD}" presName="parTx" presStyleLbl="revTx" presStyleIdx="0" presStyleCnt="4">
        <dgm:presLayoutVars>
          <dgm:chMax val="0"/>
          <dgm:chPref val="0"/>
        </dgm:presLayoutVars>
      </dgm:prSet>
      <dgm:spPr/>
    </dgm:pt>
    <dgm:pt modelId="{7BE91D4E-B170-4B6B-BE8B-D7D1B5A31031}" type="pres">
      <dgm:prSet presAssocID="{5899678C-1490-4F68-8B96-1696226BDC3F}" presName="sibTrans" presStyleCnt="0"/>
      <dgm:spPr/>
    </dgm:pt>
    <dgm:pt modelId="{0DB0E2B1-B890-4C4A-9BC7-F3CEDCCCD854}" type="pres">
      <dgm:prSet presAssocID="{9AB2FAC1-A7FC-49F9-A418-1DDF630B1CCB}" presName="compNode" presStyleCnt="0"/>
      <dgm:spPr/>
    </dgm:pt>
    <dgm:pt modelId="{BA463B39-E0A8-4130-B342-AB3F3627CAE4}" type="pres">
      <dgm:prSet presAssocID="{9AB2FAC1-A7FC-49F9-A418-1DDF630B1CCB}" presName="bgRect" presStyleLbl="bgShp" presStyleIdx="1" presStyleCnt="4"/>
      <dgm:spPr/>
    </dgm:pt>
    <dgm:pt modelId="{613EFEC4-A477-48AD-8EFE-111D9E7CCE67}" type="pres">
      <dgm:prSet presAssocID="{9AB2FAC1-A7FC-49F9-A418-1DDF630B1C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062F872-53D2-4D59-9125-1B14A30CCCE9}" type="pres">
      <dgm:prSet presAssocID="{9AB2FAC1-A7FC-49F9-A418-1DDF630B1CCB}" presName="spaceRect" presStyleCnt="0"/>
      <dgm:spPr/>
    </dgm:pt>
    <dgm:pt modelId="{4412821F-692F-40DC-A16D-D1B4C61AA2EC}" type="pres">
      <dgm:prSet presAssocID="{9AB2FAC1-A7FC-49F9-A418-1DDF630B1CCB}" presName="parTx" presStyleLbl="revTx" presStyleIdx="1" presStyleCnt="4">
        <dgm:presLayoutVars>
          <dgm:chMax val="0"/>
          <dgm:chPref val="0"/>
        </dgm:presLayoutVars>
      </dgm:prSet>
      <dgm:spPr/>
    </dgm:pt>
    <dgm:pt modelId="{A96B2D7E-D2E0-45F7-963B-B83E1D406EA4}" type="pres">
      <dgm:prSet presAssocID="{17E448CB-2873-430E-8760-9B67849ABF86}" presName="sibTrans" presStyleCnt="0"/>
      <dgm:spPr/>
    </dgm:pt>
    <dgm:pt modelId="{81C26026-8901-4899-BBB5-82D94AAD9A55}" type="pres">
      <dgm:prSet presAssocID="{5CAA3702-D48F-4111-B79B-EAB94D5C6737}" presName="compNode" presStyleCnt="0"/>
      <dgm:spPr/>
    </dgm:pt>
    <dgm:pt modelId="{0B27AD0A-4391-4139-A569-E3D2A83247CC}" type="pres">
      <dgm:prSet presAssocID="{5CAA3702-D48F-4111-B79B-EAB94D5C6737}" presName="bgRect" presStyleLbl="bgShp" presStyleIdx="2" presStyleCnt="4"/>
      <dgm:spPr/>
    </dgm:pt>
    <dgm:pt modelId="{A79F07D4-F905-42BD-8CB3-17E03AF1AFAA}" type="pres">
      <dgm:prSet presAssocID="{5CAA3702-D48F-4111-B79B-EAB94D5C67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EB9BACAA-4ECA-4D95-AF75-14D18B0BCDAD}" type="pres">
      <dgm:prSet presAssocID="{5CAA3702-D48F-4111-B79B-EAB94D5C6737}" presName="spaceRect" presStyleCnt="0"/>
      <dgm:spPr/>
    </dgm:pt>
    <dgm:pt modelId="{6A6DE4AD-37F1-4861-AC65-2541715CFDFD}" type="pres">
      <dgm:prSet presAssocID="{5CAA3702-D48F-4111-B79B-EAB94D5C6737}" presName="parTx" presStyleLbl="revTx" presStyleIdx="2" presStyleCnt="4">
        <dgm:presLayoutVars>
          <dgm:chMax val="0"/>
          <dgm:chPref val="0"/>
        </dgm:presLayoutVars>
      </dgm:prSet>
      <dgm:spPr/>
    </dgm:pt>
    <dgm:pt modelId="{81D1762F-FFC3-4AC3-8A57-6CF645FE4B2D}" type="pres">
      <dgm:prSet presAssocID="{92D20855-68C8-4129-857B-8868D2258402}" presName="sibTrans" presStyleCnt="0"/>
      <dgm:spPr/>
    </dgm:pt>
    <dgm:pt modelId="{B0FE6337-49D3-4F4D-A981-730F4652287C}" type="pres">
      <dgm:prSet presAssocID="{545A9014-16A2-4ADC-8A4F-D81CAE23DC74}" presName="compNode" presStyleCnt="0"/>
      <dgm:spPr/>
    </dgm:pt>
    <dgm:pt modelId="{DA64B5BB-3A47-4855-81BE-92E951228525}" type="pres">
      <dgm:prSet presAssocID="{545A9014-16A2-4ADC-8A4F-D81CAE23DC74}" presName="bgRect" presStyleLbl="bgShp" presStyleIdx="3" presStyleCnt="4"/>
      <dgm:spPr/>
    </dgm:pt>
    <dgm:pt modelId="{A320254D-7134-451E-B518-C005FD54B7BB}" type="pres">
      <dgm:prSet presAssocID="{545A9014-16A2-4ADC-8A4F-D81CAE23DC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CE39C3DA-5C7E-4F06-BA3B-D6227FFBCBBF}" type="pres">
      <dgm:prSet presAssocID="{545A9014-16A2-4ADC-8A4F-D81CAE23DC74}" presName="spaceRect" presStyleCnt="0"/>
      <dgm:spPr/>
    </dgm:pt>
    <dgm:pt modelId="{955D2E5E-FDC9-4200-A285-A4F2D3D84F70}" type="pres">
      <dgm:prSet presAssocID="{545A9014-16A2-4ADC-8A4F-D81CAE23DC74}" presName="parTx" presStyleLbl="revTx" presStyleIdx="3" presStyleCnt="4">
        <dgm:presLayoutVars>
          <dgm:chMax val="0"/>
          <dgm:chPref val="0"/>
        </dgm:presLayoutVars>
      </dgm:prSet>
      <dgm:spPr/>
    </dgm:pt>
  </dgm:ptLst>
  <dgm:cxnLst>
    <dgm:cxn modelId="{5A800639-A646-42B2-B6B8-AE5491A57625}" type="presOf" srcId="{B12C6E5E-56EC-4FB1-8E93-6DF60AE936FD}" destId="{F7C751C9-0655-4A59-8454-527627F930A9}" srcOrd="0" destOrd="0" presId="urn:microsoft.com/office/officeart/2018/2/layout/IconVerticalSolidList"/>
    <dgm:cxn modelId="{7F986283-B4CB-46A4-BE36-DB4A753DBC82}" srcId="{50A909BB-72D9-496F-B317-9A016D7FC3A0}" destId="{9AB2FAC1-A7FC-49F9-A418-1DDF630B1CCB}" srcOrd="1" destOrd="0" parTransId="{6C1ADAAA-0756-4F49-9E73-CD07C3775CDD}" sibTransId="{17E448CB-2873-430E-8760-9B67849ABF86}"/>
    <dgm:cxn modelId="{D6E2B295-4F12-4083-946B-0A5D6AA5F5DB}" type="presOf" srcId="{9AB2FAC1-A7FC-49F9-A418-1DDF630B1CCB}" destId="{4412821F-692F-40DC-A16D-D1B4C61AA2EC}" srcOrd="0" destOrd="0" presId="urn:microsoft.com/office/officeart/2018/2/layout/IconVerticalSolidList"/>
    <dgm:cxn modelId="{FFF446A6-4E92-4B08-836E-8D928E752041}" srcId="{50A909BB-72D9-496F-B317-9A016D7FC3A0}" destId="{545A9014-16A2-4ADC-8A4F-D81CAE23DC74}" srcOrd="3" destOrd="0" parTransId="{C0857B19-35EE-47B7-AD00-3C1D0CA6CCF3}" sibTransId="{C86A66D9-5D2E-4669-927B-D76A5F736A9E}"/>
    <dgm:cxn modelId="{DA1C5CB0-4B12-4E4D-BCC9-7D8ED400D2B5}" srcId="{50A909BB-72D9-496F-B317-9A016D7FC3A0}" destId="{5CAA3702-D48F-4111-B79B-EAB94D5C6737}" srcOrd="2" destOrd="0" parTransId="{2FB87120-C102-46FC-A5C6-0E993723D947}" sibTransId="{92D20855-68C8-4129-857B-8868D2258402}"/>
    <dgm:cxn modelId="{013BF4BD-ED22-448B-AF0B-D5B329767119}" type="presOf" srcId="{50A909BB-72D9-496F-B317-9A016D7FC3A0}" destId="{5A3D16E4-7DE7-4B26-9D21-15F2FAC27C02}" srcOrd="0" destOrd="0" presId="urn:microsoft.com/office/officeart/2018/2/layout/IconVerticalSolidList"/>
    <dgm:cxn modelId="{73CA31CA-D155-4246-AC4A-5E5FC98CD306}" srcId="{50A909BB-72D9-496F-B317-9A016D7FC3A0}" destId="{B12C6E5E-56EC-4FB1-8E93-6DF60AE936FD}" srcOrd="0" destOrd="0" parTransId="{F8DE0F5B-0026-4322-9C1E-82A1C1DF120D}" sibTransId="{5899678C-1490-4F68-8B96-1696226BDC3F}"/>
    <dgm:cxn modelId="{02C297CC-2B01-4A3A-9D4C-302F7F4DDD86}" type="presOf" srcId="{545A9014-16A2-4ADC-8A4F-D81CAE23DC74}" destId="{955D2E5E-FDC9-4200-A285-A4F2D3D84F70}" srcOrd="0" destOrd="0" presId="urn:microsoft.com/office/officeart/2018/2/layout/IconVerticalSolidList"/>
    <dgm:cxn modelId="{6BE8B2DB-AE6D-4878-8041-B15E8E7C386C}" type="presOf" srcId="{5CAA3702-D48F-4111-B79B-EAB94D5C6737}" destId="{6A6DE4AD-37F1-4861-AC65-2541715CFDFD}" srcOrd="0" destOrd="0" presId="urn:microsoft.com/office/officeart/2018/2/layout/IconVerticalSolidList"/>
    <dgm:cxn modelId="{A9797F9D-8C05-49F3-9335-45C1834C4404}" type="presParOf" srcId="{5A3D16E4-7DE7-4B26-9D21-15F2FAC27C02}" destId="{4532D5FD-DD4D-4882-8C71-ADAABAF8B08B}" srcOrd="0" destOrd="0" presId="urn:microsoft.com/office/officeart/2018/2/layout/IconVerticalSolidList"/>
    <dgm:cxn modelId="{5C2D241F-906D-4DCA-B9CA-12E9FD6C8098}" type="presParOf" srcId="{4532D5FD-DD4D-4882-8C71-ADAABAF8B08B}" destId="{598452F3-04A3-4D12-8591-F6C78BF4572A}" srcOrd="0" destOrd="0" presId="urn:microsoft.com/office/officeart/2018/2/layout/IconVerticalSolidList"/>
    <dgm:cxn modelId="{25437F59-29A4-4287-98AB-8F21BBBA5BAC}" type="presParOf" srcId="{4532D5FD-DD4D-4882-8C71-ADAABAF8B08B}" destId="{CD466FE1-0D8A-49E6-9E96-DB203E9AFE0E}" srcOrd="1" destOrd="0" presId="urn:microsoft.com/office/officeart/2018/2/layout/IconVerticalSolidList"/>
    <dgm:cxn modelId="{3917AFC6-68E6-4914-9447-9513E925FD9F}" type="presParOf" srcId="{4532D5FD-DD4D-4882-8C71-ADAABAF8B08B}" destId="{02BC10A4-C68D-43A8-B5EB-CB770B2070A1}" srcOrd="2" destOrd="0" presId="urn:microsoft.com/office/officeart/2018/2/layout/IconVerticalSolidList"/>
    <dgm:cxn modelId="{DC68549E-F5D5-4DB3-83B6-D4AFD9FBC4DF}" type="presParOf" srcId="{4532D5FD-DD4D-4882-8C71-ADAABAF8B08B}" destId="{F7C751C9-0655-4A59-8454-527627F930A9}" srcOrd="3" destOrd="0" presId="urn:microsoft.com/office/officeart/2018/2/layout/IconVerticalSolidList"/>
    <dgm:cxn modelId="{A15A4234-54FA-4117-850A-080246758F7D}" type="presParOf" srcId="{5A3D16E4-7DE7-4B26-9D21-15F2FAC27C02}" destId="{7BE91D4E-B170-4B6B-BE8B-D7D1B5A31031}" srcOrd="1" destOrd="0" presId="urn:microsoft.com/office/officeart/2018/2/layout/IconVerticalSolidList"/>
    <dgm:cxn modelId="{7D871553-3C2C-4720-BE65-2F8655A2BFF5}" type="presParOf" srcId="{5A3D16E4-7DE7-4B26-9D21-15F2FAC27C02}" destId="{0DB0E2B1-B890-4C4A-9BC7-F3CEDCCCD854}" srcOrd="2" destOrd="0" presId="urn:microsoft.com/office/officeart/2018/2/layout/IconVerticalSolidList"/>
    <dgm:cxn modelId="{077238B6-3B21-4215-BEC8-46C3C93265C1}" type="presParOf" srcId="{0DB0E2B1-B890-4C4A-9BC7-F3CEDCCCD854}" destId="{BA463B39-E0A8-4130-B342-AB3F3627CAE4}" srcOrd="0" destOrd="0" presId="urn:microsoft.com/office/officeart/2018/2/layout/IconVerticalSolidList"/>
    <dgm:cxn modelId="{8983CEDE-98CB-47AA-88C8-83C98EDB21C0}" type="presParOf" srcId="{0DB0E2B1-B890-4C4A-9BC7-F3CEDCCCD854}" destId="{613EFEC4-A477-48AD-8EFE-111D9E7CCE67}" srcOrd="1" destOrd="0" presId="urn:microsoft.com/office/officeart/2018/2/layout/IconVerticalSolidList"/>
    <dgm:cxn modelId="{9CC28A10-7BEE-433C-B0A8-161EB527EFD4}" type="presParOf" srcId="{0DB0E2B1-B890-4C4A-9BC7-F3CEDCCCD854}" destId="{1062F872-53D2-4D59-9125-1B14A30CCCE9}" srcOrd="2" destOrd="0" presId="urn:microsoft.com/office/officeart/2018/2/layout/IconVerticalSolidList"/>
    <dgm:cxn modelId="{0A8C2E39-71F0-41B0-A1A2-B79B0F714A21}" type="presParOf" srcId="{0DB0E2B1-B890-4C4A-9BC7-F3CEDCCCD854}" destId="{4412821F-692F-40DC-A16D-D1B4C61AA2EC}" srcOrd="3" destOrd="0" presId="urn:microsoft.com/office/officeart/2018/2/layout/IconVerticalSolidList"/>
    <dgm:cxn modelId="{D65FA879-0DAA-4E54-8761-77AB6F37CCAB}" type="presParOf" srcId="{5A3D16E4-7DE7-4B26-9D21-15F2FAC27C02}" destId="{A96B2D7E-D2E0-45F7-963B-B83E1D406EA4}" srcOrd="3" destOrd="0" presId="urn:microsoft.com/office/officeart/2018/2/layout/IconVerticalSolidList"/>
    <dgm:cxn modelId="{A2D9F7EC-87B6-4610-AADB-91B60E70E49D}" type="presParOf" srcId="{5A3D16E4-7DE7-4B26-9D21-15F2FAC27C02}" destId="{81C26026-8901-4899-BBB5-82D94AAD9A55}" srcOrd="4" destOrd="0" presId="urn:microsoft.com/office/officeart/2018/2/layout/IconVerticalSolidList"/>
    <dgm:cxn modelId="{93533BDC-64A4-4420-AE06-505D5090E568}" type="presParOf" srcId="{81C26026-8901-4899-BBB5-82D94AAD9A55}" destId="{0B27AD0A-4391-4139-A569-E3D2A83247CC}" srcOrd="0" destOrd="0" presId="urn:microsoft.com/office/officeart/2018/2/layout/IconVerticalSolidList"/>
    <dgm:cxn modelId="{D80CF004-DEF0-4EA5-B13D-B086B2F5B64E}" type="presParOf" srcId="{81C26026-8901-4899-BBB5-82D94AAD9A55}" destId="{A79F07D4-F905-42BD-8CB3-17E03AF1AFAA}" srcOrd="1" destOrd="0" presId="urn:microsoft.com/office/officeart/2018/2/layout/IconVerticalSolidList"/>
    <dgm:cxn modelId="{1C8CBE08-AE74-400A-8D2C-8E8DE5E8BF8F}" type="presParOf" srcId="{81C26026-8901-4899-BBB5-82D94AAD9A55}" destId="{EB9BACAA-4ECA-4D95-AF75-14D18B0BCDAD}" srcOrd="2" destOrd="0" presId="urn:microsoft.com/office/officeart/2018/2/layout/IconVerticalSolidList"/>
    <dgm:cxn modelId="{D16F3310-1EE7-47FD-8AB0-0895ACBBFB94}" type="presParOf" srcId="{81C26026-8901-4899-BBB5-82D94AAD9A55}" destId="{6A6DE4AD-37F1-4861-AC65-2541715CFDFD}" srcOrd="3" destOrd="0" presId="urn:microsoft.com/office/officeart/2018/2/layout/IconVerticalSolidList"/>
    <dgm:cxn modelId="{C4967DA2-798A-4E6E-A49D-E3E5783CF0E6}" type="presParOf" srcId="{5A3D16E4-7DE7-4B26-9D21-15F2FAC27C02}" destId="{81D1762F-FFC3-4AC3-8A57-6CF645FE4B2D}" srcOrd="5" destOrd="0" presId="urn:microsoft.com/office/officeart/2018/2/layout/IconVerticalSolidList"/>
    <dgm:cxn modelId="{07A50D70-D90D-4B99-BD12-6E122ABF3BFD}" type="presParOf" srcId="{5A3D16E4-7DE7-4B26-9D21-15F2FAC27C02}" destId="{B0FE6337-49D3-4F4D-A981-730F4652287C}" srcOrd="6" destOrd="0" presId="urn:microsoft.com/office/officeart/2018/2/layout/IconVerticalSolidList"/>
    <dgm:cxn modelId="{CB431143-F19F-4328-AC73-2DE44B4FDD14}" type="presParOf" srcId="{B0FE6337-49D3-4F4D-A981-730F4652287C}" destId="{DA64B5BB-3A47-4855-81BE-92E951228525}" srcOrd="0" destOrd="0" presId="urn:microsoft.com/office/officeart/2018/2/layout/IconVerticalSolidList"/>
    <dgm:cxn modelId="{67FF8B39-BD9E-44F6-A780-F3CE955C562B}" type="presParOf" srcId="{B0FE6337-49D3-4F4D-A981-730F4652287C}" destId="{A320254D-7134-451E-B518-C005FD54B7BB}" srcOrd="1" destOrd="0" presId="urn:microsoft.com/office/officeart/2018/2/layout/IconVerticalSolidList"/>
    <dgm:cxn modelId="{8EFDCE53-34BD-4F75-B052-499B727CCF40}" type="presParOf" srcId="{B0FE6337-49D3-4F4D-A981-730F4652287C}" destId="{CE39C3DA-5C7E-4F06-BA3B-D6227FFBCBBF}" srcOrd="2" destOrd="0" presId="urn:microsoft.com/office/officeart/2018/2/layout/IconVerticalSolidList"/>
    <dgm:cxn modelId="{3B6658A6-07BF-4181-AE2A-2147BC2BCDE1}" type="presParOf" srcId="{B0FE6337-49D3-4F4D-A981-730F4652287C}" destId="{955D2E5E-FDC9-4200-A285-A4F2D3D84F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F456C2-F093-40D9-AB13-0FE8ACCBEE6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1D78611-552E-4658-9D49-45CD02D62637}">
      <dgm:prSet/>
      <dgm:spPr/>
      <dgm:t>
        <a:bodyPr/>
        <a:lstStyle/>
        <a:p>
          <a:r>
            <a:rPr lang="en-US" b="1" dirty="0"/>
            <a:t>Consent:</a:t>
          </a:r>
          <a:r>
            <a:rPr lang="en-US" dirty="0"/>
            <a:t> As this dataset is opensource, we don’t need to have any consent to collet this dataset. We have downloaded this dataset from  Physionet.org</a:t>
          </a:r>
        </a:p>
      </dgm:t>
    </dgm:pt>
    <dgm:pt modelId="{461C7852-2C51-4DC4-BEE0-1A63D9FC7558}" type="parTrans" cxnId="{FB49D12D-775C-497D-80B3-6F58D0FED70A}">
      <dgm:prSet/>
      <dgm:spPr/>
      <dgm:t>
        <a:bodyPr/>
        <a:lstStyle/>
        <a:p>
          <a:endParaRPr lang="en-US"/>
        </a:p>
      </dgm:t>
    </dgm:pt>
    <dgm:pt modelId="{512118B1-52D4-4533-8019-F991689DCE14}" type="sibTrans" cxnId="{FB49D12D-775C-497D-80B3-6F58D0FED70A}">
      <dgm:prSet/>
      <dgm:spPr/>
      <dgm:t>
        <a:bodyPr/>
        <a:lstStyle/>
        <a:p>
          <a:endParaRPr lang="en-US"/>
        </a:p>
      </dgm:t>
    </dgm:pt>
    <dgm:pt modelId="{967BE600-704C-49E3-9469-AC56F9F17A0D}">
      <dgm:prSet/>
      <dgm:spPr/>
      <dgm:t>
        <a:bodyPr/>
        <a:lstStyle/>
        <a:p>
          <a:r>
            <a:rPr lang="en-US" b="1" dirty="0"/>
            <a:t>Consistency:</a:t>
          </a:r>
          <a:r>
            <a:rPr lang="en-US" dirty="0"/>
            <a:t>  We have huge volume of record in our dataset. It is very reasonable for experimenting on this dataset.</a:t>
          </a:r>
        </a:p>
      </dgm:t>
    </dgm:pt>
    <dgm:pt modelId="{9060514E-5D2F-4732-B387-E1300D0AD218}" type="parTrans" cxnId="{827F3D77-1CE3-4DC1-9754-93F0A78A042F}">
      <dgm:prSet/>
      <dgm:spPr/>
      <dgm:t>
        <a:bodyPr/>
        <a:lstStyle/>
        <a:p>
          <a:endParaRPr lang="en-US"/>
        </a:p>
      </dgm:t>
    </dgm:pt>
    <dgm:pt modelId="{0FFA6C1C-6502-46EB-A21F-FFD25DFB7C25}" type="sibTrans" cxnId="{827F3D77-1CE3-4DC1-9754-93F0A78A042F}">
      <dgm:prSet/>
      <dgm:spPr/>
      <dgm:t>
        <a:bodyPr/>
        <a:lstStyle/>
        <a:p>
          <a:endParaRPr lang="en-US"/>
        </a:p>
      </dgm:t>
    </dgm:pt>
    <dgm:pt modelId="{5BF4FE7A-9F5D-407B-AD0F-8CA83CEF6DFA}">
      <dgm:prSet/>
      <dgm:spPr/>
      <dgm:t>
        <a:bodyPr/>
        <a:lstStyle/>
        <a:p>
          <a:r>
            <a:rPr lang="en-US" b="1" dirty="0"/>
            <a:t>Clarity:</a:t>
          </a:r>
          <a:r>
            <a:rPr lang="en-US" dirty="0"/>
            <a:t> This dataset is used for model building with highest accuracy to predict LOS for general patients. So it very clear that how we use this data.</a:t>
          </a:r>
        </a:p>
      </dgm:t>
    </dgm:pt>
    <dgm:pt modelId="{A430162A-0DF5-4CD8-A6FE-763A90F72DE1}" type="parTrans" cxnId="{D0CCC9C2-C9F9-4B44-AE63-582F07B3484B}">
      <dgm:prSet/>
      <dgm:spPr/>
      <dgm:t>
        <a:bodyPr/>
        <a:lstStyle/>
        <a:p>
          <a:endParaRPr lang="en-US"/>
        </a:p>
      </dgm:t>
    </dgm:pt>
    <dgm:pt modelId="{AFDBA114-49E5-48C4-85F6-40120B1106CC}" type="sibTrans" cxnId="{D0CCC9C2-C9F9-4B44-AE63-582F07B3484B}">
      <dgm:prSet/>
      <dgm:spPr/>
      <dgm:t>
        <a:bodyPr/>
        <a:lstStyle/>
        <a:p>
          <a:endParaRPr lang="en-US"/>
        </a:p>
      </dgm:t>
    </dgm:pt>
    <dgm:pt modelId="{338606A5-1FDA-497D-B187-8A066628FFDC}" type="pres">
      <dgm:prSet presAssocID="{B9F456C2-F093-40D9-AB13-0FE8ACCBEE65}" presName="hierChild1" presStyleCnt="0">
        <dgm:presLayoutVars>
          <dgm:chPref val="1"/>
          <dgm:dir/>
          <dgm:animOne val="branch"/>
          <dgm:animLvl val="lvl"/>
          <dgm:resizeHandles/>
        </dgm:presLayoutVars>
      </dgm:prSet>
      <dgm:spPr/>
    </dgm:pt>
    <dgm:pt modelId="{50481ADB-7F15-40C0-B1EA-E2D91C3E994D}" type="pres">
      <dgm:prSet presAssocID="{D1D78611-552E-4658-9D49-45CD02D62637}" presName="hierRoot1" presStyleCnt="0"/>
      <dgm:spPr/>
    </dgm:pt>
    <dgm:pt modelId="{58F03F4A-5EDB-4204-8D58-2B105494FD11}" type="pres">
      <dgm:prSet presAssocID="{D1D78611-552E-4658-9D49-45CD02D62637}" presName="composite" presStyleCnt="0"/>
      <dgm:spPr/>
    </dgm:pt>
    <dgm:pt modelId="{9F1E47A9-914D-4FB7-93A9-B932E17E07AF}" type="pres">
      <dgm:prSet presAssocID="{D1D78611-552E-4658-9D49-45CD02D62637}" presName="background" presStyleLbl="node0" presStyleIdx="0" presStyleCnt="3"/>
      <dgm:spPr/>
    </dgm:pt>
    <dgm:pt modelId="{348D7B99-B31F-4C91-BCCE-A1196BEC7070}" type="pres">
      <dgm:prSet presAssocID="{D1D78611-552E-4658-9D49-45CD02D62637}" presName="text" presStyleLbl="fgAcc0" presStyleIdx="0" presStyleCnt="3">
        <dgm:presLayoutVars>
          <dgm:chPref val="3"/>
        </dgm:presLayoutVars>
      </dgm:prSet>
      <dgm:spPr/>
    </dgm:pt>
    <dgm:pt modelId="{FE931A4C-751A-4334-8841-677A45CCED54}" type="pres">
      <dgm:prSet presAssocID="{D1D78611-552E-4658-9D49-45CD02D62637}" presName="hierChild2" presStyleCnt="0"/>
      <dgm:spPr/>
    </dgm:pt>
    <dgm:pt modelId="{0B9A2356-E243-4A6E-ADF7-EDF1307269F7}" type="pres">
      <dgm:prSet presAssocID="{967BE600-704C-49E3-9469-AC56F9F17A0D}" presName="hierRoot1" presStyleCnt="0"/>
      <dgm:spPr/>
    </dgm:pt>
    <dgm:pt modelId="{AA575DD2-D6D4-45DA-ADD7-C8A7C517560F}" type="pres">
      <dgm:prSet presAssocID="{967BE600-704C-49E3-9469-AC56F9F17A0D}" presName="composite" presStyleCnt="0"/>
      <dgm:spPr/>
    </dgm:pt>
    <dgm:pt modelId="{0B388A26-B90E-4551-B355-8A96F794F937}" type="pres">
      <dgm:prSet presAssocID="{967BE600-704C-49E3-9469-AC56F9F17A0D}" presName="background" presStyleLbl="node0" presStyleIdx="1" presStyleCnt="3"/>
      <dgm:spPr/>
    </dgm:pt>
    <dgm:pt modelId="{EB9ED639-2986-4819-9B80-E8225610F90F}" type="pres">
      <dgm:prSet presAssocID="{967BE600-704C-49E3-9469-AC56F9F17A0D}" presName="text" presStyleLbl="fgAcc0" presStyleIdx="1" presStyleCnt="3">
        <dgm:presLayoutVars>
          <dgm:chPref val="3"/>
        </dgm:presLayoutVars>
      </dgm:prSet>
      <dgm:spPr/>
    </dgm:pt>
    <dgm:pt modelId="{FDF107DC-3CFE-4539-8340-6C711C77FB70}" type="pres">
      <dgm:prSet presAssocID="{967BE600-704C-49E3-9469-AC56F9F17A0D}" presName="hierChild2" presStyleCnt="0"/>
      <dgm:spPr/>
    </dgm:pt>
    <dgm:pt modelId="{3236D424-BB86-43B7-925E-0952C0AE48C0}" type="pres">
      <dgm:prSet presAssocID="{5BF4FE7A-9F5D-407B-AD0F-8CA83CEF6DFA}" presName="hierRoot1" presStyleCnt="0"/>
      <dgm:spPr/>
    </dgm:pt>
    <dgm:pt modelId="{79C69FF5-12D1-43B7-824B-E20A553C0979}" type="pres">
      <dgm:prSet presAssocID="{5BF4FE7A-9F5D-407B-AD0F-8CA83CEF6DFA}" presName="composite" presStyleCnt="0"/>
      <dgm:spPr/>
    </dgm:pt>
    <dgm:pt modelId="{71F2F5D3-C015-4FB6-B14F-2A44D43D51AD}" type="pres">
      <dgm:prSet presAssocID="{5BF4FE7A-9F5D-407B-AD0F-8CA83CEF6DFA}" presName="background" presStyleLbl="node0" presStyleIdx="2" presStyleCnt="3"/>
      <dgm:spPr/>
    </dgm:pt>
    <dgm:pt modelId="{7D339523-0B1C-4A65-8BF3-E63B7F81B41B}" type="pres">
      <dgm:prSet presAssocID="{5BF4FE7A-9F5D-407B-AD0F-8CA83CEF6DFA}" presName="text" presStyleLbl="fgAcc0" presStyleIdx="2" presStyleCnt="3">
        <dgm:presLayoutVars>
          <dgm:chPref val="3"/>
        </dgm:presLayoutVars>
      </dgm:prSet>
      <dgm:spPr/>
    </dgm:pt>
    <dgm:pt modelId="{A3AA5AA9-BA42-4C3C-8F93-67AAB0832947}" type="pres">
      <dgm:prSet presAssocID="{5BF4FE7A-9F5D-407B-AD0F-8CA83CEF6DFA}" presName="hierChild2" presStyleCnt="0"/>
      <dgm:spPr/>
    </dgm:pt>
  </dgm:ptLst>
  <dgm:cxnLst>
    <dgm:cxn modelId="{FB49D12D-775C-497D-80B3-6F58D0FED70A}" srcId="{B9F456C2-F093-40D9-AB13-0FE8ACCBEE65}" destId="{D1D78611-552E-4658-9D49-45CD02D62637}" srcOrd="0" destOrd="0" parTransId="{461C7852-2C51-4DC4-BEE0-1A63D9FC7558}" sibTransId="{512118B1-52D4-4533-8019-F991689DCE14}"/>
    <dgm:cxn modelId="{827F3D77-1CE3-4DC1-9754-93F0A78A042F}" srcId="{B9F456C2-F093-40D9-AB13-0FE8ACCBEE65}" destId="{967BE600-704C-49E3-9469-AC56F9F17A0D}" srcOrd="1" destOrd="0" parTransId="{9060514E-5D2F-4732-B387-E1300D0AD218}" sibTransId="{0FFA6C1C-6502-46EB-A21F-FFD25DFB7C25}"/>
    <dgm:cxn modelId="{9F457980-8D31-4AB8-9184-97B2A8545DB7}" type="presOf" srcId="{5BF4FE7A-9F5D-407B-AD0F-8CA83CEF6DFA}" destId="{7D339523-0B1C-4A65-8BF3-E63B7F81B41B}" srcOrd="0" destOrd="0" presId="urn:microsoft.com/office/officeart/2005/8/layout/hierarchy1"/>
    <dgm:cxn modelId="{99A86791-AAD3-423B-BD44-88734094C08B}" type="presOf" srcId="{B9F456C2-F093-40D9-AB13-0FE8ACCBEE65}" destId="{338606A5-1FDA-497D-B187-8A066628FFDC}" srcOrd="0" destOrd="0" presId="urn:microsoft.com/office/officeart/2005/8/layout/hierarchy1"/>
    <dgm:cxn modelId="{E7588997-CFCD-4FF1-AD1B-0DC8284936CE}" type="presOf" srcId="{967BE600-704C-49E3-9469-AC56F9F17A0D}" destId="{EB9ED639-2986-4819-9B80-E8225610F90F}" srcOrd="0" destOrd="0" presId="urn:microsoft.com/office/officeart/2005/8/layout/hierarchy1"/>
    <dgm:cxn modelId="{D0CCC9C2-C9F9-4B44-AE63-582F07B3484B}" srcId="{B9F456C2-F093-40D9-AB13-0FE8ACCBEE65}" destId="{5BF4FE7A-9F5D-407B-AD0F-8CA83CEF6DFA}" srcOrd="2" destOrd="0" parTransId="{A430162A-0DF5-4CD8-A6FE-763A90F72DE1}" sibTransId="{AFDBA114-49E5-48C4-85F6-40120B1106CC}"/>
    <dgm:cxn modelId="{49EA81F0-D786-4AE2-B396-CD0CBE88F9C6}" type="presOf" srcId="{D1D78611-552E-4658-9D49-45CD02D62637}" destId="{348D7B99-B31F-4C91-BCCE-A1196BEC7070}" srcOrd="0" destOrd="0" presId="urn:microsoft.com/office/officeart/2005/8/layout/hierarchy1"/>
    <dgm:cxn modelId="{E520FEC9-1CCB-4A4E-AECF-46B2A758C04D}" type="presParOf" srcId="{338606A5-1FDA-497D-B187-8A066628FFDC}" destId="{50481ADB-7F15-40C0-B1EA-E2D91C3E994D}" srcOrd="0" destOrd="0" presId="urn:microsoft.com/office/officeart/2005/8/layout/hierarchy1"/>
    <dgm:cxn modelId="{CBB74BDC-F20E-4483-8F58-E9E4F6BFD982}" type="presParOf" srcId="{50481ADB-7F15-40C0-B1EA-E2D91C3E994D}" destId="{58F03F4A-5EDB-4204-8D58-2B105494FD11}" srcOrd="0" destOrd="0" presId="urn:microsoft.com/office/officeart/2005/8/layout/hierarchy1"/>
    <dgm:cxn modelId="{D2A4A666-412B-412D-99D9-1EEAF4C28AA6}" type="presParOf" srcId="{58F03F4A-5EDB-4204-8D58-2B105494FD11}" destId="{9F1E47A9-914D-4FB7-93A9-B932E17E07AF}" srcOrd="0" destOrd="0" presId="urn:microsoft.com/office/officeart/2005/8/layout/hierarchy1"/>
    <dgm:cxn modelId="{A804AEBA-7291-472F-B5EF-AC14448AAA30}" type="presParOf" srcId="{58F03F4A-5EDB-4204-8D58-2B105494FD11}" destId="{348D7B99-B31F-4C91-BCCE-A1196BEC7070}" srcOrd="1" destOrd="0" presId="urn:microsoft.com/office/officeart/2005/8/layout/hierarchy1"/>
    <dgm:cxn modelId="{6100271C-105C-4715-9A20-037775445E6A}" type="presParOf" srcId="{50481ADB-7F15-40C0-B1EA-E2D91C3E994D}" destId="{FE931A4C-751A-4334-8841-677A45CCED54}" srcOrd="1" destOrd="0" presId="urn:microsoft.com/office/officeart/2005/8/layout/hierarchy1"/>
    <dgm:cxn modelId="{D3A198F5-87C3-4B0F-A38A-CEA16FF50870}" type="presParOf" srcId="{338606A5-1FDA-497D-B187-8A066628FFDC}" destId="{0B9A2356-E243-4A6E-ADF7-EDF1307269F7}" srcOrd="1" destOrd="0" presId="urn:microsoft.com/office/officeart/2005/8/layout/hierarchy1"/>
    <dgm:cxn modelId="{0EE7A52C-118B-4642-9F78-5CA59D0F63B0}" type="presParOf" srcId="{0B9A2356-E243-4A6E-ADF7-EDF1307269F7}" destId="{AA575DD2-D6D4-45DA-ADD7-C8A7C517560F}" srcOrd="0" destOrd="0" presId="urn:microsoft.com/office/officeart/2005/8/layout/hierarchy1"/>
    <dgm:cxn modelId="{BF69EC48-2B4A-4506-9C52-61FCCBFB80DD}" type="presParOf" srcId="{AA575DD2-D6D4-45DA-ADD7-C8A7C517560F}" destId="{0B388A26-B90E-4551-B355-8A96F794F937}" srcOrd="0" destOrd="0" presId="urn:microsoft.com/office/officeart/2005/8/layout/hierarchy1"/>
    <dgm:cxn modelId="{EC4448DE-0890-4ECE-B819-97C9988D51EC}" type="presParOf" srcId="{AA575DD2-D6D4-45DA-ADD7-C8A7C517560F}" destId="{EB9ED639-2986-4819-9B80-E8225610F90F}" srcOrd="1" destOrd="0" presId="urn:microsoft.com/office/officeart/2005/8/layout/hierarchy1"/>
    <dgm:cxn modelId="{823A036B-67F2-4969-8C32-3436F58A14F1}" type="presParOf" srcId="{0B9A2356-E243-4A6E-ADF7-EDF1307269F7}" destId="{FDF107DC-3CFE-4539-8340-6C711C77FB70}" srcOrd="1" destOrd="0" presId="urn:microsoft.com/office/officeart/2005/8/layout/hierarchy1"/>
    <dgm:cxn modelId="{6D042987-943B-4B40-B24D-ED6D7E22B597}" type="presParOf" srcId="{338606A5-1FDA-497D-B187-8A066628FFDC}" destId="{3236D424-BB86-43B7-925E-0952C0AE48C0}" srcOrd="2" destOrd="0" presId="urn:microsoft.com/office/officeart/2005/8/layout/hierarchy1"/>
    <dgm:cxn modelId="{B1D1328A-AEE6-4662-A391-FB1BA730C7ED}" type="presParOf" srcId="{3236D424-BB86-43B7-925E-0952C0AE48C0}" destId="{79C69FF5-12D1-43B7-824B-E20A553C0979}" srcOrd="0" destOrd="0" presId="urn:microsoft.com/office/officeart/2005/8/layout/hierarchy1"/>
    <dgm:cxn modelId="{43C6E4CE-73EE-443E-882E-EF020581D9A7}" type="presParOf" srcId="{79C69FF5-12D1-43B7-824B-E20A553C0979}" destId="{71F2F5D3-C015-4FB6-B14F-2A44D43D51AD}" srcOrd="0" destOrd="0" presId="urn:microsoft.com/office/officeart/2005/8/layout/hierarchy1"/>
    <dgm:cxn modelId="{23A8604D-E88E-468C-AE78-69D67474D07C}" type="presParOf" srcId="{79C69FF5-12D1-43B7-824B-E20A553C0979}" destId="{7D339523-0B1C-4A65-8BF3-E63B7F81B41B}" srcOrd="1" destOrd="0" presId="urn:microsoft.com/office/officeart/2005/8/layout/hierarchy1"/>
    <dgm:cxn modelId="{2D08A75E-2F75-4002-887D-55880B79960B}" type="presParOf" srcId="{3236D424-BB86-43B7-925E-0952C0AE48C0}" destId="{A3AA5AA9-BA42-4C3C-8F93-67AAB08329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E78502-2C04-448F-8D32-3E09B34DC571}"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B0EDC584-2CA9-4EDD-A99C-2C44B7A535D7}">
      <dgm:prSet/>
      <dgm:spPr/>
      <dgm:t>
        <a:bodyPr/>
        <a:lstStyle/>
        <a:p>
          <a:r>
            <a:rPr lang="en-US" b="1" dirty="0"/>
            <a:t>Control : </a:t>
          </a:r>
          <a:r>
            <a:rPr lang="en-US" b="0" dirty="0"/>
            <a:t>Although, this dataset is publicly available, but it is controlled by the GitHub. We can use it only for experiment purpose.</a:t>
          </a:r>
        </a:p>
      </dgm:t>
    </dgm:pt>
    <dgm:pt modelId="{3FB5E847-72E6-4C5E-8DF8-408DE22631D0}" type="parTrans" cxnId="{DA3F2691-D00F-408A-8BFA-4EA47B3A632B}">
      <dgm:prSet/>
      <dgm:spPr/>
      <dgm:t>
        <a:bodyPr/>
        <a:lstStyle/>
        <a:p>
          <a:endParaRPr lang="en-US"/>
        </a:p>
      </dgm:t>
    </dgm:pt>
    <dgm:pt modelId="{ECD901B9-12F3-48A9-8621-D3E7995AC58C}" type="sibTrans" cxnId="{DA3F2691-D00F-408A-8BFA-4EA47B3A632B}">
      <dgm:prSet/>
      <dgm:spPr/>
      <dgm:t>
        <a:bodyPr/>
        <a:lstStyle/>
        <a:p>
          <a:endParaRPr lang="en-US"/>
        </a:p>
      </dgm:t>
    </dgm:pt>
    <dgm:pt modelId="{C2C7EA13-D003-4D7E-B7F5-CE658E4850F8}">
      <dgm:prSet/>
      <dgm:spPr/>
      <dgm:t>
        <a:bodyPr/>
        <a:lstStyle/>
        <a:p>
          <a:r>
            <a:rPr lang="en-US" b="1" dirty="0"/>
            <a:t>Consequences:</a:t>
          </a:r>
          <a:r>
            <a:rPr lang="en-US" dirty="0"/>
            <a:t> This data can never harm any individual. Instead, it will help in the better caring in hospital by predicting length of stay.</a:t>
          </a:r>
        </a:p>
      </dgm:t>
    </dgm:pt>
    <dgm:pt modelId="{E586911A-5125-4E5C-AF87-E181964F85AB}" type="parTrans" cxnId="{85FEF187-D015-4E08-AC2C-FAED7771072E}">
      <dgm:prSet/>
      <dgm:spPr/>
      <dgm:t>
        <a:bodyPr/>
        <a:lstStyle/>
        <a:p>
          <a:endParaRPr lang="en-US"/>
        </a:p>
      </dgm:t>
    </dgm:pt>
    <dgm:pt modelId="{93E155E8-27B1-4F6B-B385-8F6BFA6546AA}" type="sibTrans" cxnId="{85FEF187-D015-4E08-AC2C-FAED7771072E}">
      <dgm:prSet/>
      <dgm:spPr/>
      <dgm:t>
        <a:bodyPr/>
        <a:lstStyle/>
        <a:p>
          <a:endParaRPr lang="en-US"/>
        </a:p>
      </dgm:t>
    </dgm:pt>
    <dgm:pt modelId="{B7922E27-450F-4AC2-8BE8-0A928C18F738}" type="pres">
      <dgm:prSet presAssocID="{E9E78502-2C04-448F-8D32-3E09B34DC571}" presName="Name0" presStyleCnt="0">
        <dgm:presLayoutVars>
          <dgm:dir/>
          <dgm:animLvl val="lvl"/>
          <dgm:resizeHandles val="exact"/>
        </dgm:presLayoutVars>
      </dgm:prSet>
      <dgm:spPr/>
    </dgm:pt>
    <dgm:pt modelId="{C074F34C-76BF-4887-8978-19AA384FE921}" type="pres">
      <dgm:prSet presAssocID="{C2C7EA13-D003-4D7E-B7F5-CE658E4850F8}" presName="boxAndChildren" presStyleCnt="0"/>
      <dgm:spPr/>
    </dgm:pt>
    <dgm:pt modelId="{BBBC63BD-32DE-4AE5-A47A-B4F9DA2C160F}" type="pres">
      <dgm:prSet presAssocID="{C2C7EA13-D003-4D7E-B7F5-CE658E4850F8}" presName="parentTextBox" presStyleLbl="node1" presStyleIdx="0" presStyleCnt="2"/>
      <dgm:spPr/>
    </dgm:pt>
    <dgm:pt modelId="{43BBC7D9-70F9-44AE-9E2F-E2C73F5D84DA}" type="pres">
      <dgm:prSet presAssocID="{ECD901B9-12F3-48A9-8621-D3E7995AC58C}" presName="sp" presStyleCnt="0"/>
      <dgm:spPr/>
    </dgm:pt>
    <dgm:pt modelId="{EA0E1A5E-24A0-404A-9EE4-ECE31EDF4572}" type="pres">
      <dgm:prSet presAssocID="{B0EDC584-2CA9-4EDD-A99C-2C44B7A535D7}" presName="arrowAndChildren" presStyleCnt="0"/>
      <dgm:spPr/>
    </dgm:pt>
    <dgm:pt modelId="{064EA01B-A921-4314-989C-96B4AB7AF9ED}" type="pres">
      <dgm:prSet presAssocID="{B0EDC584-2CA9-4EDD-A99C-2C44B7A535D7}" presName="parentTextArrow" presStyleLbl="node1" presStyleIdx="1" presStyleCnt="2"/>
      <dgm:spPr/>
    </dgm:pt>
  </dgm:ptLst>
  <dgm:cxnLst>
    <dgm:cxn modelId="{93AB5A1B-B2B0-4F58-8E41-61CDCA1DA28F}" type="presOf" srcId="{C2C7EA13-D003-4D7E-B7F5-CE658E4850F8}" destId="{BBBC63BD-32DE-4AE5-A47A-B4F9DA2C160F}" srcOrd="0" destOrd="0" presId="urn:microsoft.com/office/officeart/2005/8/layout/process4"/>
    <dgm:cxn modelId="{1C48E86F-56F2-44BB-88C4-D904F4DE795B}" type="presOf" srcId="{B0EDC584-2CA9-4EDD-A99C-2C44B7A535D7}" destId="{064EA01B-A921-4314-989C-96B4AB7AF9ED}" srcOrd="0" destOrd="0" presId="urn:microsoft.com/office/officeart/2005/8/layout/process4"/>
    <dgm:cxn modelId="{563F2E7E-9514-4AD7-A895-E26EFC509F28}" type="presOf" srcId="{E9E78502-2C04-448F-8D32-3E09B34DC571}" destId="{B7922E27-450F-4AC2-8BE8-0A928C18F738}" srcOrd="0" destOrd="0" presId="urn:microsoft.com/office/officeart/2005/8/layout/process4"/>
    <dgm:cxn modelId="{85FEF187-D015-4E08-AC2C-FAED7771072E}" srcId="{E9E78502-2C04-448F-8D32-3E09B34DC571}" destId="{C2C7EA13-D003-4D7E-B7F5-CE658E4850F8}" srcOrd="1" destOrd="0" parTransId="{E586911A-5125-4E5C-AF87-E181964F85AB}" sibTransId="{93E155E8-27B1-4F6B-B385-8F6BFA6546AA}"/>
    <dgm:cxn modelId="{DA3F2691-D00F-408A-8BFA-4EA47B3A632B}" srcId="{E9E78502-2C04-448F-8D32-3E09B34DC571}" destId="{B0EDC584-2CA9-4EDD-A99C-2C44B7A535D7}" srcOrd="0" destOrd="0" parTransId="{3FB5E847-72E6-4C5E-8DF8-408DE22631D0}" sibTransId="{ECD901B9-12F3-48A9-8621-D3E7995AC58C}"/>
    <dgm:cxn modelId="{B0036563-2886-4F3E-858D-4BDB9E688C34}" type="presParOf" srcId="{B7922E27-450F-4AC2-8BE8-0A928C18F738}" destId="{C074F34C-76BF-4887-8978-19AA384FE921}" srcOrd="0" destOrd="0" presId="urn:microsoft.com/office/officeart/2005/8/layout/process4"/>
    <dgm:cxn modelId="{570EBFEB-BB89-4240-8112-17D6CB9C1AC7}" type="presParOf" srcId="{C074F34C-76BF-4887-8978-19AA384FE921}" destId="{BBBC63BD-32DE-4AE5-A47A-B4F9DA2C160F}" srcOrd="0" destOrd="0" presId="urn:microsoft.com/office/officeart/2005/8/layout/process4"/>
    <dgm:cxn modelId="{9049BFF1-BFAB-47FA-8D5C-0CCC98786404}" type="presParOf" srcId="{B7922E27-450F-4AC2-8BE8-0A928C18F738}" destId="{43BBC7D9-70F9-44AE-9E2F-E2C73F5D84DA}" srcOrd="1" destOrd="0" presId="urn:microsoft.com/office/officeart/2005/8/layout/process4"/>
    <dgm:cxn modelId="{030E090C-7B65-4F54-815F-DFD95D0630A6}" type="presParOf" srcId="{B7922E27-450F-4AC2-8BE8-0A928C18F738}" destId="{EA0E1A5E-24A0-404A-9EE4-ECE31EDF4572}" srcOrd="2" destOrd="0" presId="urn:microsoft.com/office/officeart/2005/8/layout/process4"/>
    <dgm:cxn modelId="{6A1842B9-4EB7-4155-B3D9-74E3A958E140}" type="presParOf" srcId="{EA0E1A5E-24A0-404A-9EE4-ECE31EDF4572}" destId="{064EA01B-A921-4314-989C-96B4AB7AF9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924FD-7D8F-4149-AB69-2E95952F87F7}"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364748B3-2FFC-4DC1-A4CE-F4925622B400}">
      <dgm:prSet/>
      <dgm:spPr/>
      <dgm:t>
        <a:bodyPr/>
        <a:lstStyle/>
        <a:p>
          <a:pPr>
            <a:lnSpc>
              <a:spcPct val="100000"/>
            </a:lnSpc>
            <a:defRPr cap="all"/>
          </a:pPr>
          <a:r>
            <a:rPr lang="en-CA"/>
            <a:t>Remove the null Values</a:t>
          </a:r>
          <a:endParaRPr lang="en-US"/>
        </a:p>
      </dgm:t>
    </dgm:pt>
    <dgm:pt modelId="{15D60B15-97FB-4851-A87F-0FA1A440A133}" type="parTrans" cxnId="{B16D90F3-87E6-485D-8BB0-381C0FB9AE99}">
      <dgm:prSet/>
      <dgm:spPr/>
      <dgm:t>
        <a:bodyPr/>
        <a:lstStyle/>
        <a:p>
          <a:endParaRPr lang="en-US"/>
        </a:p>
      </dgm:t>
    </dgm:pt>
    <dgm:pt modelId="{4A2BBA7F-458C-4CB0-8645-E2318DCC2A26}" type="sibTrans" cxnId="{B16D90F3-87E6-485D-8BB0-381C0FB9AE99}">
      <dgm:prSet/>
      <dgm:spPr/>
      <dgm:t>
        <a:bodyPr/>
        <a:lstStyle/>
        <a:p>
          <a:endParaRPr lang="en-US"/>
        </a:p>
      </dgm:t>
    </dgm:pt>
    <dgm:pt modelId="{C8F1B979-2DB8-4A71-BF64-C1AD8E110F62}">
      <dgm:prSet/>
      <dgm:spPr/>
      <dgm:t>
        <a:bodyPr/>
        <a:lstStyle/>
        <a:p>
          <a:pPr>
            <a:lnSpc>
              <a:spcPct val="100000"/>
            </a:lnSpc>
            <a:defRPr cap="all"/>
          </a:pPr>
          <a:r>
            <a:rPr lang="en-CA" dirty="0"/>
            <a:t>Drop the unnecessary columns</a:t>
          </a:r>
          <a:endParaRPr lang="en-US" dirty="0"/>
        </a:p>
      </dgm:t>
    </dgm:pt>
    <dgm:pt modelId="{1D5B2B05-644A-4D5B-8E96-719622D3CE84}" type="parTrans" cxnId="{99B2E2B1-6A7A-4C35-A460-B189EE987BDA}">
      <dgm:prSet/>
      <dgm:spPr/>
      <dgm:t>
        <a:bodyPr/>
        <a:lstStyle/>
        <a:p>
          <a:endParaRPr lang="en-US"/>
        </a:p>
      </dgm:t>
    </dgm:pt>
    <dgm:pt modelId="{F9D95ACE-E43D-454D-A2E3-7E73D3D03C33}" type="sibTrans" cxnId="{99B2E2B1-6A7A-4C35-A460-B189EE987BDA}">
      <dgm:prSet/>
      <dgm:spPr/>
      <dgm:t>
        <a:bodyPr/>
        <a:lstStyle/>
        <a:p>
          <a:endParaRPr lang="en-US"/>
        </a:p>
      </dgm:t>
    </dgm:pt>
    <dgm:pt modelId="{E63B0AA8-67AE-4482-BEC5-D9A1097399B9}">
      <dgm:prSet/>
      <dgm:spPr/>
      <dgm:t>
        <a:bodyPr/>
        <a:lstStyle/>
        <a:p>
          <a:pPr>
            <a:lnSpc>
              <a:spcPct val="100000"/>
            </a:lnSpc>
            <a:defRPr cap="all"/>
          </a:pPr>
          <a:r>
            <a:rPr lang="en-CA" dirty="0"/>
            <a:t>Check the skewness</a:t>
          </a:r>
          <a:endParaRPr lang="en-US" dirty="0"/>
        </a:p>
      </dgm:t>
    </dgm:pt>
    <dgm:pt modelId="{8E3791D7-63E0-40B7-A09B-117C4AED9455}" type="parTrans" cxnId="{FA631F89-73FF-4DEC-B45B-B835B88F3CDC}">
      <dgm:prSet/>
      <dgm:spPr/>
      <dgm:t>
        <a:bodyPr/>
        <a:lstStyle/>
        <a:p>
          <a:endParaRPr lang="en-US"/>
        </a:p>
      </dgm:t>
    </dgm:pt>
    <dgm:pt modelId="{9FD300AF-864F-4DA7-832F-F6A83C234C8B}" type="sibTrans" cxnId="{FA631F89-73FF-4DEC-B45B-B835B88F3CDC}">
      <dgm:prSet/>
      <dgm:spPr/>
      <dgm:t>
        <a:bodyPr/>
        <a:lstStyle/>
        <a:p>
          <a:endParaRPr lang="en-US"/>
        </a:p>
      </dgm:t>
    </dgm:pt>
    <dgm:pt modelId="{A34F9D25-EC2C-4D0F-BA9E-5184FE7424D0}">
      <dgm:prSet/>
      <dgm:spPr/>
      <dgm:t>
        <a:bodyPr/>
        <a:lstStyle/>
        <a:p>
          <a:pPr>
            <a:lnSpc>
              <a:spcPct val="100000"/>
            </a:lnSpc>
            <a:defRPr cap="all"/>
          </a:pPr>
          <a:endParaRPr lang="en-US" dirty="0"/>
        </a:p>
      </dgm:t>
    </dgm:pt>
    <dgm:pt modelId="{F299A2C8-4CA9-42A0-B4DC-21E37BDB7EB6}" type="parTrans" cxnId="{4283B61C-C7EE-4D83-8368-C48843C207E8}">
      <dgm:prSet/>
      <dgm:spPr/>
      <dgm:t>
        <a:bodyPr/>
        <a:lstStyle/>
        <a:p>
          <a:endParaRPr lang="en-US"/>
        </a:p>
      </dgm:t>
    </dgm:pt>
    <dgm:pt modelId="{572ACE82-68D1-40B8-AFB6-AFDC2B50197B}" type="sibTrans" cxnId="{4283B61C-C7EE-4D83-8368-C48843C207E8}">
      <dgm:prSet/>
      <dgm:spPr/>
      <dgm:t>
        <a:bodyPr/>
        <a:lstStyle/>
        <a:p>
          <a:endParaRPr lang="en-US"/>
        </a:p>
      </dgm:t>
    </dgm:pt>
    <dgm:pt modelId="{1E7C7BFF-6053-4622-9756-C5E4DF86DF6D}">
      <dgm:prSet/>
      <dgm:spPr/>
      <dgm:t>
        <a:bodyPr/>
        <a:lstStyle/>
        <a:p>
          <a:pPr>
            <a:lnSpc>
              <a:spcPct val="100000"/>
            </a:lnSpc>
            <a:defRPr cap="all"/>
          </a:pPr>
          <a:r>
            <a:rPr lang="en-CA" dirty="0"/>
            <a:t>dATA balancing</a:t>
          </a:r>
          <a:endParaRPr lang="en-US" dirty="0"/>
        </a:p>
      </dgm:t>
    </dgm:pt>
    <dgm:pt modelId="{CEC3117F-5648-41AF-921F-EAC362FD9DBF}" type="sibTrans" cxnId="{2F9B9A3C-5EFE-4E92-9E5A-9477859BC810}">
      <dgm:prSet/>
      <dgm:spPr/>
      <dgm:t>
        <a:bodyPr/>
        <a:lstStyle/>
        <a:p>
          <a:endParaRPr lang="en-US"/>
        </a:p>
      </dgm:t>
    </dgm:pt>
    <dgm:pt modelId="{FDCF276F-10EC-48A5-AB52-C505A34CC0F0}" type="parTrans" cxnId="{2F9B9A3C-5EFE-4E92-9E5A-9477859BC810}">
      <dgm:prSet/>
      <dgm:spPr/>
      <dgm:t>
        <a:bodyPr/>
        <a:lstStyle/>
        <a:p>
          <a:endParaRPr lang="en-US"/>
        </a:p>
      </dgm:t>
    </dgm:pt>
    <dgm:pt modelId="{2EE724F3-B4B7-4E2B-9F24-A9E4DFCAE98E}" type="pres">
      <dgm:prSet presAssocID="{EF7924FD-7D8F-4149-AB69-2E95952F87F7}" presName="root" presStyleCnt="0">
        <dgm:presLayoutVars>
          <dgm:dir/>
          <dgm:resizeHandles val="exact"/>
        </dgm:presLayoutVars>
      </dgm:prSet>
      <dgm:spPr/>
    </dgm:pt>
    <dgm:pt modelId="{9D13EA6A-742E-433A-8F7A-EBACF34490A1}" type="pres">
      <dgm:prSet presAssocID="{364748B3-2FFC-4DC1-A4CE-F4925622B400}" presName="compNode" presStyleCnt="0"/>
      <dgm:spPr/>
    </dgm:pt>
    <dgm:pt modelId="{377A7051-43C7-4318-A9C5-37AF7401B31B}" type="pres">
      <dgm:prSet presAssocID="{364748B3-2FFC-4DC1-A4CE-F4925622B400}" presName="iconBgRect" presStyleLbl="bgShp" presStyleIdx="0" presStyleCnt="5"/>
      <dgm:spPr/>
    </dgm:pt>
    <dgm:pt modelId="{CF9819C8-831B-4E17-A7C4-62578FC6252F}" type="pres">
      <dgm:prSet presAssocID="{364748B3-2FFC-4DC1-A4CE-F4925622B4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493BD99C-AA72-4114-A654-01150780CCD3}" type="pres">
      <dgm:prSet presAssocID="{364748B3-2FFC-4DC1-A4CE-F4925622B400}" presName="spaceRect" presStyleCnt="0"/>
      <dgm:spPr/>
    </dgm:pt>
    <dgm:pt modelId="{830BBD9A-7F3A-4395-8A29-0C847763ED99}" type="pres">
      <dgm:prSet presAssocID="{364748B3-2FFC-4DC1-A4CE-F4925622B400}" presName="textRect" presStyleLbl="revTx" presStyleIdx="0" presStyleCnt="5">
        <dgm:presLayoutVars>
          <dgm:chMax val="1"/>
          <dgm:chPref val="1"/>
        </dgm:presLayoutVars>
      </dgm:prSet>
      <dgm:spPr/>
    </dgm:pt>
    <dgm:pt modelId="{4E618B66-E7AD-49C9-92F5-FC44022179F6}" type="pres">
      <dgm:prSet presAssocID="{4A2BBA7F-458C-4CB0-8645-E2318DCC2A26}" presName="sibTrans" presStyleCnt="0"/>
      <dgm:spPr/>
    </dgm:pt>
    <dgm:pt modelId="{4A7DB3F3-CF33-4422-9804-813858894963}" type="pres">
      <dgm:prSet presAssocID="{C8F1B979-2DB8-4A71-BF64-C1AD8E110F62}" presName="compNode" presStyleCnt="0"/>
      <dgm:spPr/>
    </dgm:pt>
    <dgm:pt modelId="{46B7F2CB-24CC-4535-8CAE-2F3824E81066}" type="pres">
      <dgm:prSet presAssocID="{C8F1B979-2DB8-4A71-BF64-C1AD8E110F62}" presName="iconBgRect" presStyleLbl="bgShp" presStyleIdx="1" presStyleCnt="5"/>
      <dgm:spPr/>
    </dgm:pt>
    <dgm:pt modelId="{3B8E9E60-290D-4BBE-95A4-D9824F26B92C}" type="pres">
      <dgm:prSet presAssocID="{C8F1B979-2DB8-4A71-BF64-C1AD8E110F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3FB3F99-DA0E-4EF1-A9B4-FFE5859CC2F4}" type="pres">
      <dgm:prSet presAssocID="{C8F1B979-2DB8-4A71-BF64-C1AD8E110F62}" presName="spaceRect" presStyleCnt="0"/>
      <dgm:spPr/>
    </dgm:pt>
    <dgm:pt modelId="{ED0F8397-0C11-4C52-B9A9-4E5ADC2116CE}" type="pres">
      <dgm:prSet presAssocID="{C8F1B979-2DB8-4A71-BF64-C1AD8E110F62}" presName="textRect" presStyleLbl="revTx" presStyleIdx="1" presStyleCnt="5">
        <dgm:presLayoutVars>
          <dgm:chMax val="1"/>
          <dgm:chPref val="1"/>
        </dgm:presLayoutVars>
      </dgm:prSet>
      <dgm:spPr/>
    </dgm:pt>
    <dgm:pt modelId="{ECF821E8-54E7-4290-B496-B83FDE82D191}" type="pres">
      <dgm:prSet presAssocID="{F9D95ACE-E43D-454D-A2E3-7E73D3D03C33}" presName="sibTrans" presStyleCnt="0"/>
      <dgm:spPr/>
    </dgm:pt>
    <dgm:pt modelId="{A1816506-0E25-4966-88C1-5B3318745BA7}" type="pres">
      <dgm:prSet presAssocID="{E63B0AA8-67AE-4482-BEC5-D9A1097399B9}" presName="compNode" presStyleCnt="0"/>
      <dgm:spPr/>
    </dgm:pt>
    <dgm:pt modelId="{A6F1E31F-87D3-4D2C-869F-6173064FB731}" type="pres">
      <dgm:prSet presAssocID="{E63B0AA8-67AE-4482-BEC5-D9A1097399B9}" presName="iconBgRect" presStyleLbl="bgShp" presStyleIdx="2" presStyleCnt="5"/>
      <dgm:spPr/>
    </dgm:pt>
    <dgm:pt modelId="{D523F604-5836-4A7F-99B7-ED42D18ACBE1}" type="pres">
      <dgm:prSet presAssocID="{E63B0AA8-67AE-4482-BEC5-D9A1097399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Check"/>
        </a:ext>
      </dgm:extLst>
    </dgm:pt>
    <dgm:pt modelId="{F3E27247-1E2C-44E1-BACC-F1DFFECF190D}" type="pres">
      <dgm:prSet presAssocID="{E63B0AA8-67AE-4482-BEC5-D9A1097399B9}" presName="spaceRect" presStyleCnt="0"/>
      <dgm:spPr/>
    </dgm:pt>
    <dgm:pt modelId="{82C21CB5-8E6C-4A50-B900-AFDFFA226FF7}" type="pres">
      <dgm:prSet presAssocID="{E63B0AA8-67AE-4482-BEC5-D9A1097399B9}" presName="textRect" presStyleLbl="revTx" presStyleIdx="2" presStyleCnt="5">
        <dgm:presLayoutVars>
          <dgm:chMax val="1"/>
          <dgm:chPref val="1"/>
        </dgm:presLayoutVars>
      </dgm:prSet>
      <dgm:spPr/>
    </dgm:pt>
    <dgm:pt modelId="{B3FBD777-519A-48FB-91C1-2FFB5E381C32}" type="pres">
      <dgm:prSet presAssocID="{9FD300AF-864F-4DA7-832F-F6A83C234C8B}" presName="sibTrans" presStyleCnt="0"/>
      <dgm:spPr/>
    </dgm:pt>
    <dgm:pt modelId="{C5D014D8-F7CA-4E12-87A0-FA3E3F38A0C4}" type="pres">
      <dgm:prSet presAssocID="{1E7C7BFF-6053-4622-9756-C5E4DF86DF6D}" presName="compNode" presStyleCnt="0"/>
      <dgm:spPr/>
    </dgm:pt>
    <dgm:pt modelId="{2973827E-58A5-4EF8-8CEC-20E7E75A9CDF}" type="pres">
      <dgm:prSet presAssocID="{1E7C7BFF-6053-4622-9756-C5E4DF86DF6D}" presName="iconBgRect" presStyleLbl="bgShp" presStyleIdx="3" presStyleCnt="5"/>
      <dgm:spPr/>
    </dgm:pt>
    <dgm:pt modelId="{FD9D8EA9-0526-48A5-BF6B-03DA7A2B9560}" type="pres">
      <dgm:prSet presAssocID="{1E7C7BFF-6053-4622-9756-C5E4DF86DF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E6ED9888-62E1-4F99-B9BC-2A70BEE3F404}" type="pres">
      <dgm:prSet presAssocID="{1E7C7BFF-6053-4622-9756-C5E4DF86DF6D}" presName="spaceRect" presStyleCnt="0"/>
      <dgm:spPr/>
    </dgm:pt>
    <dgm:pt modelId="{E15D7413-A30F-4824-AB30-81D0F5045035}" type="pres">
      <dgm:prSet presAssocID="{1E7C7BFF-6053-4622-9756-C5E4DF86DF6D}" presName="textRect" presStyleLbl="revTx" presStyleIdx="3" presStyleCnt="5">
        <dgm:presLayoutVars>
          <dgm:chMax val="1"/>
          <dgm:chPref val="1"/>
        </dgm:presLayoutVars>
      </dgm:prSet>
      <dgm:spPr/>
    </dgm:pt>
    <dgm:pt modelId="{15D89198-5533-42CB-ACB7-CB729E46FBAE}" type="pres">
      <dgm:prSet presAssocID="{CEC3117F-5648-41AF-921F-EAC362FD9DBF}" presName="sibTrans" presStyleCnt="0"/>
      <dgm:spPr/>
    </dgm:pt>
    <dgm:pt modelId="{0AB64CDD-A2A1-45F9-BAC6-2FD6CBBC1F17}" type="pres">
      <dgm:prSet presAssocID="{A34F9D25-EC2C-4D0F-BA9E-5184FE7424D0}" presName="compNode" presStyleCnt="0"/>
      <dgm:spPr/>
    </dgm:pt>
    <dgm:pt modelId="{7047A80D-9AFF-4AA0-834D-74A4F832778A}" type="pres">
      <dgm:prSet presAssocID="{A34F9D25-EC2C-4D0F-BA9E-5184FE7424D0}" presName="iconBgRect" presStyleLbl="bgShp" presStyleIdx="4" presStyleCnt="5"/>
      <dgm:spPr>
        <a:noFill/>
      </dgm:spPr>
    </dgm:pt>
    <dgm:pt modelId="{B7E46D52-8A7A-403F-8F5D-37D581F8CDE4}" type="pres">
      <dgm:prSet presAssocID="{A34F9D25-EC2C-4D0F-BA9E-5184FE7424D0}" presName="iconRect" presStyleLbl="node1" presStyleIdx="4" presStyleCnt="5"/>
      <dgm:spPr>
        <a:prstGeom prst="lightningBolt">
          <a:avLst/>
        </a:prstGeom>
        <a:noFill/>
        <a:ln>
          <a:noFill/>
        </a:ln>
      </dgm:spPr>
    </dgm:pt>
    <dgm:pt modelId="{B45F8EFF-5A3E-460D-B860-F95F5B056445}" type="pres">
      <dgm:prSet presAssocID="{A34F9D25-EC2C-4D0F-BA9E-5184FE7424D0}" presName="spaceRect" presStyleCnt="0"/>
      <dgm:spPr/>
    </dgm:pt>
    <dgm:pt modelId="{4EDC5DFC-10EC-49DE-A380-309C5C61E8FC}" type="pres">
      <dgm:prSet presAssocID="{A34F9D25-EC2C-4D0F-BA9E-5184FE7424D0}" presName="textRect" presStyleLbl="revTx" presStyleIdx="4" presStyleCnt="5">
        <dgm:presLayoutVars>
          <dgm:chMax val="1"/>
          <dgm:chPref val="1"/>
        </dgm:presLayoutVars>
      </dgm:prSet>
      <dgm:spPr/>
    </dgm:pt>
  </dgm:ptLst>
  <dgm:cxnLst>
    <dgm:cxn modelId="{4283B61C-C7EE-4D83-8368-C48843C207E8}" srcId="{EF7924FD-7D8F-4149-AB69-2E95952F87F7}" destId="{A34F9D25-EC2C-4D0F-BA9E-5184FE7424D0}" srcOrd="4" destOrd="0" parTransId="{F299A2C8-4CA9-42A0-B4DC-21E37BDB7EB6}" sibTransId="{572ACE82-68D1-40B8-AFB6-AFDC2B50197B}"/>
    <dgm:cxn modelId="{568B9522-D6E0-4241-AC36-D50AEA0E4256}" type="presOf" srcId="{A34F9D25-EC2C-4D0F-BA9E-5184FE7424D0}" destId="{4EDC5DFC-10EC-49DE-A380-309C5C61E8FC}" srcOrd="0" destOrd="0" presId="urn:microsoft.com/office/officeart/2018/5/layout/IconCircleLabelList"/>
    <dgm:cxn modelId="{2F9B9A3C-5EFE-4E92-9E5A-9477859BC810}" srcId="{EF7924FD-7D8F-4149-AB69-2E95952F87F7}" destId="{1E7C7BFF-6053-4622-9756-C5E4DF86DF6D}" srcOrd="3" destOrd="0" parTransId="{FDCF276F-10EC-48A5-AB52-C505A34CC0F0}" sibTransId="{CEC3117F-5648-41AF-921F-EAC362FD9DBF}"/>
    <dgm:cxn modelId="{C5062946-BECB-4E74-839D-12EAA8A0535D}" type="presOf" srcId="{1E7C7BFF-6053-4622-9756-C5E4DF86DF6D}" destId="{E15D7413-A30F-4824-AB30-81D0F5045035}" srcOrd="0" destOrd="0" presId="urn:microsoft.com/office/officeart/2018/5/layout/IconCircleLabelList"/>
    <dgm:cxn modelId="{69D43946-4B70-4AC5-B959-057C055A4042}" type="presOf" srcId="{C8F1B979-2DB8-4A71-BF64-C1AD8E110F62}" destId="{ED0F8397-0C11-4C52-B9A9-4E5ADC2116CE}" srcOrd="0" destOrd="0" presId="urn:microsoft.com/office/officeart/2018/5/layout/IconCircleLabelList"/>
    <dgm:cxn modelId="{96EF4C56-0DC8-46DD-8355-5CAA53F789DC}" type="presOf" srcId="{364748B3-2FFC-4DC1-A4CE-F4925622B400}" destId="{830BBD9A-7F3A-4395-8A29-0C847763ED99}" srcOrd="0" destOrd="0" presId="urn:microsoft.com/office/officeart/2018/5/layout/IconCircleLabelList"/>
    <dgm:cxn modelId="{FA631F89-73FF-4DEC-B45B-B835B88F3CDC}" srcId="{EF7924FD-7D8F-4149-AB69-2E95952F87F7}" destId="{E63B0AA8-67AE-4482-BEC5-D9A1097399B9}" srcOrd="2" destOrd="0" parTransId="{8E3791D7-63E0-40B7-A09B-117C4AED9455}" sibTransId="{9FD300AF-864F-4DA7-832F-F6A83C234C8B}"/>
    <dgm:cxn modelId="{99B2E2B1-6A7A-4C35-A460-B189EE987BDA}" srcId="{EF7924FD-7D8F-4149-AB69-2E95952F87F7}" destId="{C8F1B979-2DB8-4A71-BF64-C1AD8E110F62}" srcOrd="1" destOrd="0" parTransId="{1D5B2B05-644A-4D5B-8E96-719622D3CE84}" sibTransId="{F9D95ACE-E43D-454D-A2E3-7E73D3D03C33}"/>
    <dgm:cxn modelId="{A1B758B7-13CB-4845-BAFA-A282F7C40616}" type="presOf" srcId="{E63B0AA8-67AE-4482-BEC5-D9A1097399B9}" destId="{82C21CB5-8E6C-4A50-B900-AFDFFA226FF7}" srcOrd="0" destOrd="0" presId="urn:microsoft.com/office/officeart/2018/5/layout/IconCircleLabelList"/>
    <dgm:cxn modelId="{38565CDB-3CBC-4DE9-B1F4-8C7CDF9AD6DF}" type="presOf" srcId="{EF7924FD-7D8F-4149-AB69-2E95952F87F7}" destId="{2EE724F3-B4B7-4E2B-9F24-A9E4DFCAE98E}" srcOrd="0" destOrd="0" presId="urn:microsoft.com/office/officeart/2018/5/layout/IconCircleLabelList"/>
    <dgm:cxn modelId="{B16D90F3-87E6-485D-8BB0-381C0FB9AE99}" srcId="{EF7924FD-7D8F-4149-AB69-2E95952F87F7}" destId="{364748B3-2FFC-4DC1-A4CE-F4925622B400}" srcOrd="0" destOrd="0" parTransId="{15D60B15-97FB-4851-A87F-0FA1A440A133}" sibTransId="{4A2BBA7F-458C-4CB0-8645-E2318DCC2A26}"/>
    <dgm:cxn modelId="{58D2D03E-A8EB-4387-B2DB-1B6FA1E1FCD2}" type="presParOf" srcId="{2EE724F3-B4B7-4E2B-9F24-A9E4DFCAE98E}" destId="{9D13EA6A-742E-433A-8F7A-EBACF34490A1}" srcOrd="0" destOrd="0" presId="urn:microsoft.com/office/officeart/2018/5/layout/IconCircleLabelList"/>
    <dgm:cxn modelId="{6B6C31EC-552C-49B6-8595-F640E54DF1C7}" type="presParOf" srcId="{9D13EA6A-742E-433A-8F7A-EBACF34490A1}" destId="{377A7051-43C7-4318-A9C5-37AF7401B31B}" srcOrd="0" destOrd="0" presId="urn:microsoft.com/office/officeart/2018/5/layout/IconCircleLabelList"/>
    <dgm:cxn modelId="{3D4238A2-70A9-4E6E-A503-194F3A5DA701}" type="presParOf" srcId="{9D13EA6A-742E-433A-8F7A-EBACF34490A1}" destId="{CF9819C8-831B-4E17-A7C4-62578FC6252F}" srcOrd="1" destOrd="0" presId="urn:microsoft.com/office/officeart/2018/5/layout/IconCircleLabelList"/>
    <dgm:cxn modelId="{ADD7E6EE-E68F-4086-A152-6BC38CBDDB36}" type="presParOf" srcId="{9D13EA6A-742E-433A-8F7A-EBACF34490A1}" destId="{493BD99C-AA72-4114-A654-01150780CCD3}" srcOrd="2" destOrd="0" presId="urn:microsoft.com/office/officeart/2018/5/layout/IconCircleLabelList"/>
    <dgm:cxn modelId="{1FEE4ADE-EAC6-47DA-B884-4120E06F56E9}" type="presParOf" srcId="{9D13EA6A-742E-433A-8F7A-EBACF34490A1}" destId="{830BBD9A-7F3A-4395-8A29-0C847763ED99}" srcOrd="3" destOrd="0" presId="urn:microsoft.com/office/officeart/2018/5/layout/IconCircleLabelList"/>
    <dgm:cxn modelId="{D31A8758-17B0-49BA-AF09-732C6D51B0FB}" type="presParOf" srcId="{2EE724F3-B4B7-4E2B-9F24-A9E4DFCAE98E}" destId="{4E618B66-E7AD-49C9-92F5-FC44022179F6}" srcOrd="1" destOrd="0" presId="urn:microsoft.com/office/officeart/2018/5/layout/IconCircleLabelList"/>
    <dgm:cxn modelId="{D492B76F-C276-4941-82B3-93BE004A4D42}" type="presParOf" srcId="{2EE724F3-B4B7-4E2B-9F24-A9E4DFCAE98E}" destId="{4A7DB3F3-CF33-4422-9804-813858894963}" srcOrd="2" destOrd="0" presId="urn:microsoft.com/office/officeart/2018/5/layout/IconCircleLabelList"/>
    <dgm:cxn modelId="{1447B71B-4088-4FF7-B677-E74820820FF8}" type="presParOf" srcId="{4A7DB3F3-CF33-4422-9804-813858894963}" destId="{46B7F2CB-24CC-4535-8CAE-2F3824E81066}" srcOrd="0" destOrd="0" presId="urn:microsoft.com/office/officeart/2018/5/layout/IconCircleLabelList"/>
    <dgm:cxn modelId="{B5BBB654-FC07-4C40-BA89-7EE4B7D32D9C}" type="presParOf" srcId="{4A7DB3F3-CF33-4422-9804-813858894963}" destId="{3B8E9E60-290D-4BBE-95A4-D9824F26B92C}" srcOrd="1" destOrd="0" presId="urn:microsoft.com/office/officeart/2018/5/layout/IconCircleLabelList"/>
    <dgm:cxn modelId="{72B767AA-6FEB-422B-AD70-F753C041ECDB}" type="presParOf" srcId="{4A7DB3F3-CF33-4422-9804-813858894963}" destId="{23FB3F99-DA0E-4EF1-A9B4-FFE5859CC2F4}" srcOrd="2" destOrd="0" presId="urn:microsoft.com/office/officeart/2018/5/layout/IconCircleLabelList"/>
    <dgm:cxn modelId="{50124EBE-E740-4B45-8501-437FF141703F}" type="presParOf" srcId="{4A7DB3F3-CF33-4422-9804-813858894963}" destId="{ED0F8397-0C11-4C52-B9A9-4E5ADC2116CE}" srcOrd="3" destOrd="0" presId="urn:microsoft.com/office/officeart/2018/5/layout/IconCircleLabelList"/>
    <dgm:cxn modelId="{F79CE130-B0EE-4A20-9473-AA66416CEEFA}" type="presParOf" srcId="{2EE724F3-B4B7-4E2B-9F24-A9E4DFCAE98E}" destId="{ECF821E8-54E7-4290-B496-B83FDE82D191}" srcOrd="3" destOrd="0" presId="urn:microsoft.com/office/officeart/2018/5/layout/IconCircleLabelList"/>
    <dgm:cxn modelId="{E5055A14-4294-4034-8639-6076169B66CC}" type="presParOf" srcId="{2EE724F3-B4B7-4E2B-9F24-A9E4DFCAE98E}" destId="{A1816506-0E25-4966-88C1-5B3318745BA7}" srcOrd="4" destOrd="0" presId="urn:microsoft.com/office/officeart/2018/5/layout/IconCircleLabelList"/>
    <dgm:cxn modelId="{829AB25E-B9D9-4CA1-A070-FE6DBC320B71}" type="presParOf" srcId="{A1816506-0E25-4966-88C1-5B3318745BA7}" destId="{A6F1E31F-87D3-4D2C-869F-6173064FB731}" srcOrd="0" destOrd="0" presId="urn:microsoft.com/office/officeart/2018/5/layout/IconCircleLabelList"/>
    <dgm:cxn modelId="{261D22E9-E2F5-46EF-82CC-39AB2DB88F5C}" type="presParOf" srcId="{A1816506-0E25-4966-88C1-5B3318745BA7}" destId="{D523F604-5836-4A7F-99B7-ED42D18ACBE1}" srcOrd="1" destOrd="0" presId="urn:microsoft.com/office/officeart/2018/5/layout/IconCircleLabelList"/>
    <dgm:cxn modelId="{59950E86-5ECF-46E0-88BC-80C73FE0439E}" type="presParOf" srcId="{A1816506-0E25-4966-88C1-5B3318745BA7}" destId="{F3E27247-1E2C-44E1-BACC-F1DFFECF190D}" srcOrd="2" destOrd="0" presId="urn:microsoft.com/office/officeart/2018/5/layout/IconCircleLabelList"/>
    <dgm:cxn modelId="{51EF1158-C622-4A20-A9C6-E960001F702A}" type="presParOf" srcId="{A1816506-0E25-4966-88C1-5B3318745BA7}" destId="{82C21CB5-8E6C-4A50-B900-AFDFFA226FF7}" srcOrd="3" destOrd="0" presId="urn:microsoft.com/office/officeart/2018/5/layout/IconCircleLabelList"/>
    <dgm:cxn modelId="{B26CB9B5-05C2-43EC-9EAA-5FFE0FD40477}" type="presParOf" srcId="{2EE724F3-B4B7-4E2B-9F24-A9E4DFCAE98E}" destId="{B3FBD777-519A-48FB-91C1-2FFB5E381C32}" srcOrd="5" destOrd="0" presId="urn:microsoft.com/office/officeart/2018/5/layout/IconCircleLabelList"/>
    <dgm:cxn modelId="{8CAB045D-C154-4CCC-AC03-0B917F3304C6}" type="presParOf" srcId="{2EE724F3-B4B7-4E2B-9F24-A9E4DFCAE98E}" destId="{C5D014D8-F7CA-4E12-87A0-FA3E3F38A0C4}" srcOrd="6" destOrd="0" presId="urn:microsoft.com/office/officeart/2018/5/layout/IconCircleLabelList"/>
    <dgm:cxn modelId="{91C88B2A-8554-4AA9-85AE-7F21A4150E47}" type="presParOf" srcId="{C5D014D8-F7CA-4E12-87A0-FA3E3F38A0C4}" destId="{2973827E-58A5-4EF8-8CEC-20E7E75A9CDF}" srcOrd="0" destOrd="0" presId="urn:microsoft.com/office/officeart/2018/5/layout/IconCircleLabelList"/>
    <dgm:cxn modelId="{737351ED-8F4F-4F9A-946C-46B27BD8A58C}" type="presParOf" srcId="{C5D014D8-F7CA-4E12-87A0-FA3E3F38A0C4}" destId="{FD9D8EA9-0526-48A5-BF6B-03DA7A2B9560}" srcOrd="1" destOrd="0" presId="urn:microsoft.com/office/officeart/2018/5/layout/IconCircleLabelList"/>
    <dgm:cxn modelId="{82ABCCA3-53B0-4A24-ACA3-CC34C4EBF490}" type="presParOf" srcId="{C5D014D8-F7CA-4E12-87A0-FA3E3F38A0C4}" destId="{E6ED9888-62E1-4F99-B9BC-2A70BEE3F404}" srcOrd="2" destOrd="0" presId="urn:microsoft.com/office/officeart/2018/5/layout/IconCircleLabelList"/>
    <dgm:cxn modelId="{0CE340E6-980B-44CD-9616-339EB4CB4655}" type="presParOf" srcId="{C5D014D8-F7CA-4E12-87A0-FA3E3F38A0C4}" destId="{E15D7413-A30F-4824-AB30-81D0F5045035}" srcOrd="3" destOrd="0" presId="urn:microsoft.com/office/officeart/2018/5/layout/IconCircleLabelList"/>
    <dgm:cxn modelId="{B2A84845-0AA2-48C5-B409-C7E6AB40D449}" type="presParOf" srcId="{2EE724F3-B4B7-4E2B-9F24-A9E4DFCAE98E}" destId="{15D89198-5533-42CB-ACB7-CB729E46FBAE}" srcOrd="7" destOrd="0" presId="urn:microsoft.com/office/officeart/2018/5/layout/IconCircleLabelList"/>
    <dgm:cxn modelId="{5C6E0E4E-59CB-4D9B-93B1-CF347D93681B}" type="presParOf" srcId="{2EE724F3-B4B7-4E2B-9F24-A9E4DFCAE98E}" destId="{0AB64CDD-A2A1-45F9-BAC6-2FD6CBBC1F17}" srcOrd="8" destOrd="0" presId="urn:microsoft.com/office/officeart/2018/5/layout/IconCircleLabelList"/>
    <dgm:cxn modelId="{A65B33D8-BB8B-4BED-81A6-B844AB9C05A8}" type="presParOf" srcId="{0AB64CDD-A2A1-45F9-BAC6-2FD6CBBC1F17}" destId="{7047A80D-9AFF-4AA0-834D-74A4F832778A}" srcOrd="0" destOrd="0" presId="urn:microsoft.com/office/officeart/2018/5/layout/IconCircleLabelList"/>
    <dgm:cxn modelId="{6A267F69-3863-461C-8132-9E75B79AE985}" type="presParOf" srcId="{0AB64CDD-A2A1-45F9-BAC6-2FD6CBBC1F17}" destId="{B7E46D52-8A7A-403F-8F5D-37D581F8CDE4}" srcOrd="1" destOrd="0" presId="urn:microsoft.com/office/officeart/2018/5/layout/IconCircleLabelList"/>
    <dgm:cxn modelId="{863BEA1D-4582-4D76-9198-92ADF7C4CE05}" type="presParOf" srcId="{0AB64CDD-A2A1-45F9-BAC6-2FD6CBBC1F17}" destId="{B45F8EFF-5A3E-460D-B860-F95F5B056445}" srcOrd="2" destOrd="0" presId="urn:microsoft.com/office/officeart/2018/5/layout/IconCircleLabelList"/>
    <dgm:cxn modelId="{5943EC8C-1BB6-4093-9709-F69C117307C7}" type="presParOf" srcId="{0AB64CDD-A2A1-45F9-BAC6-2FD6CBBC1F17}" destId="{4EDC5DFC-10EC-49DE-A380-309C5C61E8F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C634E3-FF41-4B97-AEE0-DE5ECFEDF98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A60AB35-EDC0-4636-855E-A054FB9B7DCD}">
      <dgm:prSet/>
      <dgm:spPr/>
      <dgm:t>
        <a:bodyPr/>
        <a:lstStyle/>
        <a:p>
          <a:r>
            <a:rPr lang="en-US" dirty="0"/>
            <a:t>Random Forest</a:t>
          </a:r>
        </a:p>
      </dgm:t>
    </dgm:pt>
    <dgm:pt modelId="{08A43A59-5D71-46D5-9B14-04052B1D77C1}" type="parTrans" cxnId="{D73BDEBB-60A7-4B79-ADBA-BD80952D3FCE}">
      <dgm:prSet/>
      <dgm:spPr/>
      <dgm:t>
        <a:bodyPr/>
        <a:lstStyle/>
        <a:p>
          <a:endParaRPr lang="en-US"/>
        </a:p>
      </dgm:t>
    </dgm:pt>
    <dgm:pt modelId="{C46D8D8F-2B1A-4864-8476-8DF24EC26E94}" type="sibTrans" cxnId="{D73BDEBB-60A7-4B79-ADBA-BD80952D3FCE}">
      <dgm:prSet/>
      <dgm:spPr/>
      <dgm:t>
        <a:bodyPr/>
        <a:lstStyle/>
        <a:p>
          <a:endParaRPr lang="en-US"/>
        </a:p>
      </dgm:t>
    </dgm:pt>
    <dgm:pt modelId="{AD2C1F1F-94C9-45E0-81FC-C6E3CA23E555}">
      <dgm:prSet/>
      <dgm:spPr/>
      <dgm:t>
        <a:bodyPr/>
        <a:lstStyle/>
        <a:p>
          <a:r>
            <a:rPr lang="en-US" b="0" i="0"/>
            <a:t>Gradient Boosting </a:t>
          </a:r>
          <a:endParaRPr lang="en-US"/>
        </a:p>
      </dgm:t>
    </dgm:pt>
    <dgm:pt modelId="{64389C7D-046E-41C2-BAB7-BEF261F9DED6}" type="parTrans" cxnId="{4ECBC5C8-AE9F-478A-A9FB-3CD8A8DBD8C0}">
      <dgm:prSet/>
      <dgm:spPr/>
      <dgm:t>
        <a:bodyPr/>
        <a:lstStyle/>
        <a:p>
          <a:endParaRPr lang="en-US"/>
        </a:p>
      </dgm:t>
    </dgm:pt>
    <dgm:pt modelId="{D686B249-8CDD-4918-AD95-F5B6480AC99A}" type="sibTrans" cxnId="{4ECBC5C8-AE9F-478A-A9FB-3CD8A8DBD8C0}">
      <dgm:prSet/>
      <dgm:spPr/>
      <dgm:t>
        <a:bodyPr/>
        <a:lstStyle/>
        <a:p>
          <a:endParaRPr lang="en-US"/>
        </a:p>
      </dgm:t>
    </dgm:pt>
    <dgm:pt modelId="{8C62ED2D-D94E-4C87-AC1E-63A7F1FA3F9F}">
      <dgm:prSet/>
      <dgm:spPr/>
      <dgm:t>
        <a:bodyPr/>
        <a:lstStyle/>
        <a:p>
          <a:r>
            <a:rPr lang="en-US" b="0" i="0" dirty="0"/>
            <a:t>Neural networks</a:t>
          </a:r>
          <a:endParaRPr lang="en-US" dirty="0"/>
        </a:p>
      </dgm:t>
    </dgm:pt>
    <dgm:pt modelId="{EABACBD0-424E-4A48-8B24-96E8D5A0184B}" type="parTrans" cxnId="{2C905158-1486-40E8-A6E2-280ADD730383}">
      <dgm:prSet/>
      <dgm:spPr/>
      <dgm:t>
        <a:bodyPr/>
        <a:lstStyle/>
        <a:p>
          <a:endParaRPr lang="en-US"/>
        </a:p>
      </dgm:t>
    </dgm:pt>
    <dgm:pt modelId="{E7158E34-B428-4AAD-A916-6066C3E78F90}" type="sibTrans" cxnId="{2C905158-1486-40E8-A6E2-280ADD730383}">
      <dgm:prSet/>
      <dgm:spPr/>
      <dgm:t>
        <a:bodyPr/>
        <a:lstStyle/>
        <a:p>
          <a:endParaRPr lang="en-US"/>
        </a:p>
      </dgm:t>
    </dgm:pt>
    <dgm:pt modelId="{EA2C53A3-EE75-4817-AC2C-6D6212B2804C}">
      <dgm:prSet/>
      <dgm:spPr/>
      <dgm:t>
        <a:bodyPr/>
        <a:lstStyle/>
        <a:p>
          <a:r>
            <a:rPr lang="en-US" b="0" i="0" dirty="0"/>
            <a:t>Decision Tree</a:t>
          </a:r>
          <a:endParaRPr lang="en-US" dirty="0"/>
        </a:p>
      </dgm:t>
    </dgm:pt>
    <dgm:pt modelId="{FCF291DB-AF93-46D6-9C60-83F0A5AC54F9}" type="parTrans" cxnId="{0EAD890E-82FA-4FA1-9D41-9EF1B72B9A29}">
      <dgm:prSet/>
      <dgm:spPr/>
      <dgm:t>
        <a:bodyPr/>
        <a:lstStyle/>
        <a:p>
          <a:endParaRPr lang="en-US"/>
        </a:p>
      </dgm:t>
    </dgm:pt>
    <dgm:pt modelId="{83BCCFDD-0715-44E7-83E6-B7F6EA28ACD3}" type="sibTrans" cxnId="{0EAD890E-82FA-4FA1-9D41-9EF1B72B9A29}">
      <dgm:prSet/>
      <dgm:spPr/>
      <dgm:t>
        <a:bodyPr/>
        <a:lstStyle/>
        <a:p>
          <a:endParaRPr lang="en-US"/>
        </a:p>
      </dgm:t>
    </dgm:pt>
    <dgm:pt modelId="{0BC45B3B-111A-4D4D-A788-3F3BC99F5102}">
      <dgm:prSet/>
      <dgm:spPr/>
      <dgm:t>
        <a:bodyPr/>
        <a:lstStyle/>
        <a:p>
          <a:r>
            <a:rPr lang="en-US" b="0" i="0" dirty="0"/>
            <a:t>K-Neighbor</a:t>
          </a:r>
          <a:endParaRPr lang="en-US" dirty="0"/>
        </a:p>
      </dgm:t>
    </dgm:pt>
    <dgm:pt modelId="{635F2930-1B65-45CC-9CE2-EA8ABD3541AE}" type="parTrans" cxnId="{368FCA57-3485-4588-BFA8-A13B794B4150}">
      <dgm:prSet/>
      <dgm:spPr/>
      <dgm:t>
        <a:bodyPr/>
        <a:lstStyle/>
        <a:p>
          <a:endParaRPr lang="en-US"/>
        </a:p>
      </dgm:t>
    </dgm:pt>
    <dgm:pt modelId="{ABEF4B76-9410-4EF3-A2EE-36E535A0752E}" type="sibTrans" cxnId="{368FCA57-3485-4588-BFA8-A13B794B4150}">
      <dgm:prSet/>
      <dgm:spPr/>
      <dgm:t>
        <a:bodyPr/>
        <a:lstStyle/>
        <a:p>
          <a:endParaRPr lang="en-US"/>
        </a:p>
      </dgm:t>
    </dgm:pt>
    <dgm:pt modelId="{2C83E2ED-29BD-4E98-B3D6-7F4C9B94CC51}" type="pres">
      <dgm:prSet presAssocID="{99C634E3-FF41-4B97-AEE0-DE5ECFEDF98B}" presName="root" presStyleCnt="0">
        <dgm:presLayoutVars>
          <dgm:dir/>
          <dgm:resizeHandles val="exact"/>
        </dgm:presLayoutVars>
      </dgm:prSet>
      <dgm:spPr/>
    </dgm:pt>
    <dgm:pt modelId="{92EA7FF0-7081-436E-AE9B-9E7A7061242C}" type="pres">
      <dgm:prSet presAssocID="{9A60AB35-EDC0-4636-855E-A054FB9B7DCD}" presName="compNode" presStyleCnt="0"/>
      <dgm:spPr/>
    </dgm:pt>
    <dgm:pt modelId="{FE05DC62-579C-4A37-BE53-09AEB3D9700A}" type="pres">
      <dgm:prSet presAssocID="{9A60AB35-EDC0-4636-855E-A054FB9B7D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B877293-EC1E-41AB-AC6E-98860D7E361C}" type="pres">
      <dgm:prSet presAssocID="{9A60AB35-EDC0-4636-855E-A054FB9B7DCD}" presName="spaceRect" presStyleCnt="0"/>
      <dgm:spPr/>
    </dgm:pt>
    <dgm:pt modelId="{46681BBC-0F56-439B-B87B-9815D54AEE10}" type="pres">
      <dgm:prSet presAssocID="{9A60AB35-EDC0-4636-855E-A054FB9B7DCD}" presName="textRect" presStyleLbl="revTx" presStyleIdx="0" presStyleCnt="5">
        <dgm:presLayoutVars>
          <dgm:chMax val="1"/>
          <dgm:chPref val="1"/>
        </dgm:presLayoutVars>
      </dgm:prSet>
      <dgm:spPr/>
    </dgm:pt>
    <dgm:pt modelId="{173CFE27-0D12-4868-8B4D-DB8DF658856F}" type="pres">
      <dgm:prSet presAssocID="{C46D8D8F-2B1A-4864-8476-8DF24EC26E94}" presName="sibTrans" presStyleCnt="0"/>
      <dgm:spPr/>
    </dgm:pt>
    <dgm:pt modelId="{3242619C-732D-47D3-80EA-A0412598426E}" type="pres">
      <dgm:prSet presAssocID="{AD2C1F1F-94C9-45E0-81FC-C6E3CA23E555}" presName="compNode" presStyleCnt="0"/>
      <dgm:spPr/>
    </dgm:pt>
    <dgm:pt modelId="{2A383BF8-E2C1-4B57-A5E3-D4F974F75ED4}" type="pres">
      <dgm:prSet presAssocID="{AD2C1F1F-94C9-45E0-81FC-C6E3CA23E5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rrow: Straight"/>
        </a:ext>
      </dgm:extLst>
    </dgm:pt>
    <dgm:pt modelId="{A70CE4D4-A116-4F50-B4FA-6E791A3BB9DB}" type="pres">
      <dgm:prSet presAssocID="{AD2C1F1F-94C9-45E0-81FC-C6E3CA23E555}" presName="spaceRect" presStyleCnt="0"/>
      <dgm:spPr/>
    </dgm:pt>
    <dgm:pt modelId="{99F55A6B-B19D-4164-BD4B-27A700166FB7}" type="pres">
      <dgm:prSet presAssocID="{AD2C1F1F-94C9-45E0-81FC-C6E3CA23E555}" presName="textRect" presStyleLbl="revTx" presStyleIdx="1" presStyleCnt="5">
        <dgm:presLayoutVars>
          <dgm:chMax val="1"/>
          <dgm:chPref val="1"/>
        </dgm:presLayoutVars>
      </dgm:prSet>
      <dgm:spPr/>
    </dgm:pt>
    <dgm:pt modelId="{85679908-1411-40C4-9CDD-1AD10E74B10C}" type="pres">
      <dgm:prSet presAssocID="{D686B249-8CDD-4918-AD95-F5B6480AC99A}" presName="sibTrans" presStyleCnt="0"/>
      <dgm:spPr/>
    </dgm:pt>
    <dgm:pt modelId="{08E07D4B-9227-4BA4-9F1E-F3275DA8EFB0}" type="pres">
      <dgm:prSet presAssocID="{8C62ED2D-D94E-4C87-AC1E-63A7F1FA3F9F}" presName="compNode" presStyleCnt="0"/>
      <dgm:spPr/>
    </dgm:pt>
    <dgm:pt modelId="{8146354A-FDEF-40CC-BE9D-32DBAF13860E}" type="pres">
      <dgm:prSet presAssocID="{8C62ED2D-D94E-4C87-AC1E-63A7F1FA3F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532C5D6D-C03D-4181-B54F-C1958713E2CD}" type="pres">
      <dgm:prSet presAssocID="{8C62ED2D-D94E-4C87-AC1E-63A7F1FA3F9F}" presName="spaceRect" presStyleCnt="0"/>
      <dgm:spPr/>
    </dgm:pt>
    <dgm:pt modelId="{E90706F2-5432-4009-8E75-56AA8D23EA58}" type="pres">
      <dgm:prSet presAssocID="{8C62ED2D-D94E-4C87-AC1E-63A7F1FA3F9F}" presName="textRect" presStyleLbl="revTx" presStyleIdx="2" presStyleCnt="5">
        <dgm:presLayoutVars>
          <dgm:chMax val="1"/>
          <dgm:chPref val="1"/>
        </dgm:presLayoutVars>
      </dgm:prSet>
      <dgm:spPr/>
    </dgm:pt>
    <dgm:pt modelId="{36C5F038-8A90-425E-A0AE-835187140A6F}" type="pres">
      <dgm:prSet presAssocID="{E7158E34-B428-4AAD-A916-6066C3E78F90}" presName="sibTrans" presStyleCnt="0"/>
      <dgm:spPr/>
    </dgm:pt>
    <dgm:pt modelId="{B0F3F9C7-61F1-43D8-B073-4212C86C8F0D}" type="pres">
      <dgm:prSet presAssocID="{EA2C53A3-EE75-4817-AC2C-6D6212B2804C}" presName="compNode" presStyleCnt="0"/>
      <dgm:spPr/>
    </dgm:pt>
    <dgm:pt modelId="{E4E31C29-5C5F-4593-91CE-16E6510E4C5A}" type="pres">
      <dgm:prSet presAssocID="{EA2C53A3-EE75-4817-AC2C-6D6212B280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8EBA89EF-243C-4978-874A-3BEA0B802BDD}" type="pres">
      <dgm:prSet presAssocID="{EA2C53A3-EE75-4817-AC2C-6D6212B2804C}" presName="spaceRect" presStyleCnt="0"/>
      <dgm:spPr/>
    </dgm:pt>
    <dgm:pt modelId="{DBA907C6-CD05-4B5A-BB79-9F58B1A8B9CA}" type="pres">
      <dgm:prSet presAssocID="{EA2C53A3-EE75-4817-AC2C-6D6212B2804C}" presName="textRect" presStyleLbl="revTx" presStyleIdx="3" presStyleCnt="5">
        <dgm:presLayoutVars>
          <dgm:chMax val="1"/>
          <dgm:chPref val="1"/>
        </dgm:presLayoutVars>
      </dgm:prSet>
      <dgm:spPr/>
    </dgm:pt>
    <dgm:pt modelId="{61E41602-670C-407E-A922-B8E9EBD909F9}" type="pres">
      <dgm:prSet presAssocID="{83BCCFDD-0715-44E7-83E6-B7F6EA28ACD3}" presName="sibTrans" presStyleCnt="0"/>
      <dgm:spPr/>
    </dgm:pt>
    <dgm:pt modelId="{2B3CB89C-DC0A-4A00-8F7F-87DF8C286D92}" type="pres">
      <dgm:prSet presAssocID="{0BC45B3B-111A-4D4D-A788-3F3BC99F5102}" presName="compNode" presStyleCnt="0"/>
      <dgm:spPr/>
    </dgm:pt>
    <dgm:pt modelId="{A60D3F06-FE4D-4387-9AD9-314559892DBE}" type="pres">
      <dgm:prSet presAssocID="{0BC45B3B-111A-4D4D-A788-3F3BC99F51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F99D6F5-2412-4BAC-9A09-135A92400000}" type="pres">
      <dgm:prSet presAssocID="{0BC45B3B-111A-4D4D-A788-3F3BC99F5102}" presName="spaceRect" presStyleCnt="0"/>
      <dgm:spPr/>
    </dgm:pt>
    <dgm:pt modelId="{0C433E7C-2514-44DB-9834-E7DFBA1D097B}" type="pres">
      <dgm:prSet presAssocID="{0BC45B3B-111A-4D4D-A788-3F3BC99F5102}" presName="textRect" presStyleLbl="revTx" presStyleIdx="4" presStyleCnt="5">
        <dgm:presLayoutVars>
          <dgm:chMax val="1"/>
          <dgm:chPref val="1"/>
        </dgm:presLayoutVars>
      </dgm:prSet>
      <dgm:spPr/>
    </dgm:pt>
  </dgm:ptLst>
  <dgm:cxnLst>
    <dgm:cxn modelId="{9524250B-4E3E-41AA-A468-495F6A0EDB29}" type="presOf" srcId="{EA2C53A3-EE75-4817-AC2C-6D6212B2804C}" destId="{DBA907C6-CD05-4B5A-BB79-9F58B1A8B9CA}" srcOrd="0" destOrd="0" presId="urn:microsoft.com/office/officeart/2018/2/layout/IconLabelList"/>
    <dgm:cxn modelId="{0EAD890E-82FA-4FA1-9D41-9EF1B72B9A29}" srcId="{99C634E3-FF41-4B97-AEE0-DE5ECFEDF98B}" destId="{EA2C53A3-EE75-4817-AC2C-6D6212B2804C}" srcOrd="3" destOrd="0" parTransId="{FCF291DB-AF93-46D6-9C60-83F0A5AC54F9}" sibTransId="{83BCCFDD-0715-44E7-83E6-B7F6EA28ACD3}"/>
    <dgm:cxn modelId="{1A86773F-8FCE-4FEC-B450-301164949571}" type="presOf" srcId="{8C62ED2D-D94E-4C87-AC1E-63A7F1FA3F9F}" destId="{E90706F2-5432-4009-8E75-56AA8D23EA58}" srcOrd="0" destOrd="0" presId="urn:microsoft.com/office/officeart/2018/2/layout/IconLabelList"/>
    <dgm:cxn modelId="{F10E274E-5BCE-4E3B-AF77-772CFAE3B2A3}" type="presOf" srcId="{99C634E3-FF41-4B97-AEE0-DE5ECFEDF98B}" destId="{2C83E2ED-29BD-4E98-B3D6-7F4C9B94CC51}" srcOrd="0" destOrd="0" presId="urn:microsoft.com/office/officeart/2018/2/layout/IconLabelList"/>
    <dgm:cxn modelId="{368FCA57-3485-4588-BFA8-A13B794B4150}" srcId="{99C634E3-FF41-4B97-AEE0-DE5ECFEDF98B}" destId="{0BC45B3B-111A-4D4D-A788-3F3BC99F5102}" srcOrd="4" destOrd="0" parTransId="{635F2930-1B65-45CC-9CE2-EA8ABD3541AE}" sibTransId="{ABEF4B76-9410-4EF3-A2EE-36E535A0752E}"/>
    <dgm:cxn modelId="{2C905158-1486-40E8-A6E2-280ADD730383}" srcId="{99C634E3-FF41-4B97-AEE0-DE5ECFEDF98B}" destId="{8C62ED2D-D94E-4C87-AC1E-63A7F1FA3F9F}" srcOrd="2" destOrd="0" parTransId="{EABACBD0-424E-4A48-8B24-96E8D5A0184B}" sibTransId="{E7158E34-B428-4AAD-A916-6066C3E78F90}"/>
    <dgm:cxn modelId="{22A0BD90-EF65-4FB8-A5B1-EEEB97D6EC15}" type="presOf" srcId="{AD2C1F1F-94C9-45E0-81FC-C6E3CA23E555}" destId="{99F55A6B-B19D-4164-BD4B-27A700166FB7}" srcOrd="0" destOrd="0" presId="urn:microsoft.com/office/officeart/2018/2/layout/IconLabelList"/>
    <dgm:cxn modelId="{D73BDEBB-60A7-4B79-ADBA-BD80952D3FCE}" srcId="{99C634E3-FF41-4B97-AEE0-DE5ECFEDF98B}" destId="{9A60AB35-EDC0-4636-855E-A054FB9B7DCD}" srcOrd="0" destOrd="0" parTransId="{08A43A59-5D71-46D5-9B14-04052B1D77C1}" sibTransId="{C46D8D8F-2B1A-4864-8476-8DF24EC26E94}"/>
    <dgm:cxn modelId="{5421FFC1-3D18-486A-A02E-6F8717A1B1A4}" type="presOf" srcId="{0BC45B3B-111A-4D4D-A788-3F3BC99F5102}" destId="{0C433E7C-2514-44DB-9834-E7DFBA1D097B}" srcOrd="0" destOrd="0" presId="urn:microsoft.com/office/officeart/2018/2/layout/IconLabelList"/>
    <dgm:cxn modelId="{4ECBC5C8-AE9F-478A-A9FB-3CD8A8DBD8C0}" srcId="{99C634E3-FF41-4B97-AEE0-DE5ECFEDF98B}" destId="{AD2C1F1F-94C9-45E0-81FC-C6E3CA23E555}" srcOrd="1" destOrd="0" parTransId="{64389C7D-046E-41C2-BAB7-BEF261F9DED6}" sibTransId="{D686B249-8CDD-4918-AD95-F5B6480AC99A}"/>
    <dgm:cxn modelId="{9E3830D5-52FE-4043-8774-054DE15207EE}" type="presOf" srcId="{9A60AB35-EDC0-4636-855E-A054FB9B7DCD}" destId="{46681BBC-0F56-439B-B87B-9815D54AEE10}" srcOrd="0" destOrd="0" presId="urn:microsoft.com/office/officeart/2018/2/layout/IconLabelList"/>
    <dgm:cxn modelId="{F8D8E117-1D8E-411B-9DB0-A0B0551DF10D}" type="presParOf" srcId="{2C83E2ED-29BD-4E98-B3D6-7F4C9B94CC51}" destId="{92EA7FF0-7081-436E-AE9B-9E7A7061242C}" srcOrd="0" destOrd="0" presId="urn:microsoft.com/office/officeart/2018/2/layout/IconLabelList"/>
    <dgm:cxn modelId="{1ACFE2BB-264A-46AA-8059-B2DAD66D9737}" type="presParOf" srcId="{92EA7FF0-7081-436E-AE9B-9E7A7061242C}" destId="{FE05DC62-579C-4A37-BE53-09AEB3D9700A}" srcOrd="0" destOrd="0" presId="urn:microsoft.com/office/officeart/2018/2/layout/IconLabelList"/>
    <dgm:cxn modelId="{55121E1C-4B4C-46BF-AAEB-230C39427E6A}" type="presParOf" srcId="{92EA7FF0-7081-436E-AE9B-9E7A7061242C}" destId="{CB877293-EC1E-41AB-AC6E-98860D7E361C}" srcOrd="1" destOrd="0" presId="urn:microsoft.com/office/officeart/2018/2/layout/IconLabelList"/>
    <dgm:cxn modelId="{370D13A6-0363-4535-BA59-58BD5F32D80C}" type="presParOf" srcId="{92EA7FF0-7081-436E-AE9B-9E7A7061242C}" destId="{46681BBC-0F56-439B-B87B-9815D54AEE10}" srcOrd="2" destOrd="0" presId="urn:microsoft.com/office/officeart/2018/2/layout/IconLabelList"/>
    <dgm:cxn modelId="{DF28DF57-4DC9-46DC-9ABE-61F257A939B3}" type="presParOf" srcId="{2C83E2ED-29BD-4E98-B3D6-7F4C9B94CC51}" destId="{173CFE27-0D12-4868-8B4D-DB8DF658856F}" srcOrd="1" destOrd="0" presId="urn:microsoft.com/office/officeart/2018/2/layout/IconLabelList"/>
    <dgm:cxn modelId="{3B8C47F1-D535-4E46-A362-762E153FC7FE}" type="presParOf" srcId="{2C83E2ED-29BD-4E98-B3D6-7F4C9B94CC51}" destId="{3242619C-732D-47D3-80EA-A0412598426E}" srcOrd="2" destOrd="0" presId="urn:microsoft.com/office/officeart/2018/2/layout/IconLabelList"/>
    <dgm:cxn modelId="{C4376944-E8E3-4BE7-93EF-775AD8D37A64}" type="presParOf" srcId="{3242619C-732D-47D3-80EA-A0412598426E}" destId="{2A383BF8-E2C1-4B57-A5E3-D4F974F75ED4}" srcOrd="0" destOrd="0" presId="urn:microsoft.com/office/officeart/2018/2/layout/IconLabelList"/>
    <dgm:cxn modelId="{C09BE2B1-3A2C-49C0-91A5-E7B8119D9658}" type="presParOf" srcId="{3242619C-732D-47D3-80EA-A0412598426E}" destId="{A70CE4D4-A116-4F50-B4FA-6E791A3BB9DB}" srcOrd="1" destOrd="0" presId="urn:microsoft.com/office/officeart/2018/2/layout/IconLabelList"/>
    <dgm:cxn modelId="{80FCAD88-1E25-490F-8268-DB2DCAF3F1B9}" type="presParOf" srcId="{3242619C-732D-47D3-80EA-A0412598426E}" destId="{99F55A6B-B19D-4164-BD4B-27A700166FB7}" srcOrd="2" destOrd="0" presId="urn:microsoft.com/office/officeart/2018/2/layout/IconLabelList"/>
    <dgm:cxn modelId="{84B8E429-28DB-409D-A045-E65D49ABB291}" type="presParOf" srcId="{2C83E2ED-29BD-4E98-B3D6-7F4C9B94CC51}" destId="{85679908-1411-40C4-9CDD-1AD10E74B10C}" srcOrd="3" destOrd="0" presId="urn:microsoft.com/office/officeart/2018/2/layout/IconLabelList"/>
    <dgm:cxn modelId="{8C473CD4-2E9D-4393-9A7B-9C186649991B}" type="presParOf" srcId="{2C83E2ED-29BD-4E98-B3D6-7F4C9B94CC51}" destId="{08E07D4B-9227-4BA4-9F1E-F3275DA8EFB0}" srcOrd="4" destOrd="0" presId="urn:microsoft.com/office/officeart/2018/2/layout/IconLabelList"/>
    <dgm:cxn modelId="{94DAA519-01E7-4550-B050-77A06F89673D}" type="presParOf" srcId="{08E07D4B-9227-4BA4-9F1E-F3275DA8EFB0}" destId="{8146354A-FDEF-40CC-BE9D-32DBAF13860E}" srcOrd="0" destOrd="0" presId="urn:microsoft.com/office/officeart/2018/2/layout/IconLabelList"/>
    <dgm:cxn modelId="{9DD3E1D2-6242-4966-A844-6133EA64B4C2}" type="presParOf" srcId="{08E07D4B-9227-4BA4-9F1E-F3275DA8EFB0}" destId="{532C5D6D-C03D-4181-B54F-C1958713E2CD}" srcOrd="1" destOrd="0" presId="urn:microsoft.com/office/officeart/2018/2/layout/IconLabelList"/>
    <dgm:cxn modelId="{2CDD5A2E-8D02-47BB-B726-9B2CAE71CE04}" type="presParOf" srcId="{08E07D4B-9227-4BA4-9F1E-F3275DA8EFB0}" destId="{E90706F2-5432-4009-8E75-56AA8D23EA58}" srcOrd="2" destOrd="0" presId="urn:microsoft.com/office/officeart/2018/2/layout/IconLabelList"/>
    <dgm:cxn modelId="{44B95BBD-4E1E-458A-8C4E-C1E7AB69AF35}" type="presParOf" srcId="{2C83E2ED-29BD-4E98-B3D6-7F4C9B94CC51}" destId="{36C5F038-8A90-425E-A0AE-835187140A6F}" srcOrd="5" destOrd="0" presId="urn:microsoft.com/office/officeart/2018/2/layout/IconLabelList"/>
    <dgm:cxn modelId="{BC42E914-2CA1-43EE-BCCB-A8E680632EBC}" type="presParOf" srcId="{2C83E2ED-29BD-4E98-B3D6-7F4C9B94CC51}" destId="{B0F3F9C7-61F1-43D8-B073-4212C86C8F0D}" srcOrd="6" destOrd="0" presId="urn:microsoft.com/office/officeart/2018/2/layout/IconLabelList"/>
    <dgm:cxn modelId="{F7C1643B-23F3-48AA-9626-39C25FA0B488}" type="presParOf" srcId="{B0F3F9C7-61F1-43D8-B073-4212C86C8F0D}" destId="{E4E31C29-5C5F-4593-91CE-16E6510E4C5A}" srcOrd="0" destOrd="0" presId="urn:microsoft.com/office/officeart/2018/2/layout/IconLabelList"/>
    <dgm:cxn modelId="{402020F2-96DB-40F4-9CCE-39A5BC2D53B1}" type="presParOf" srcId="{B0F3F9C7-61F1-43D8-B073-4212C86C8F0D}" destId="{8EBA89EF-243C-4978-874A-3BEA0B802BDD}" srcOrd="1" destOrd="0" presId="urn:microsoft.com/office/officeart/2018/2/layout/IconLabelList"/>
    <dgm:cxn modelId="{4B95A898-3001-442F-AAD2-AE93D1F69C80}" type="presParOf" srcId="{B0F3F9C7-61F1-43D8-B073-4212C86C8F0D}" destId="{DBA907C6-CD05-4B5A-BB79-9F58B1A8B9CA}" srcOrd="2" destOrd="0" presId="urn:microsoft.com/office/officeart/2018/2/layout/IconLabelList"/>
    <dgm:cxn modelId="{4D0D22AE-DA6C-46C1-8292-454EA9E8B850}" type="presParOf" srcId="{2C83E2ED-29BD-4E98-B3D6-7F4C9B94CC51}" destId="{61E41602-670C-407E-A922-B8E9EBD909F9}" srcOrd="7" destOrd="0" presId="urn:microsoft.com/office/officeart/2018/2/layout/IconLabelList"/>
    <dgm:cxn modelId="{E71745ED-42D3-4A97-BEBE-CF04FFFACC61}" type="presParOf" srcId="{2C83E2ED-29BD-4E98-B3D6-7F4C9B94CC51}" destId="{2B3CB89C-DC0A-4A00-8F7F-87DF8C286D92}" srcOrd="8" destOrd="0" presId="urn:microsoft.com/office/officeart/2018/2/layout/IconLabelList"/>
    <dgm:cxn modelId="{025A169E-AAF3-4BB1-A138-4867932AD2D4}" type="presParOf" srcId="{2B3CB89C-DC0A-4A00-8F7F-87DF8C286D92}" destId="{A60D3F06-FE4D-4387-9AD9-314559892DBE}" srcOrd="0" destOrd="0" presId="urn:microsoft.com/office/officeart/2018/2/layout/IconLabelList"/>
    <dgm:cxn modelId="{75F5603B-4C6E-4E4B-B091-A472D8D035EC}" type="presParOf" srcId="{2B3CB89C-DC0A-4A00-8F7F-87DF8C286D92}" destId="{EF99D6F5-2412-4BAC-9A09-135A92400000}" srcOrd="1" destOrd="0" presId="urn:microsoft.com/office/officeart/2018/2/layout/IconLabelList"/>
    <dgm:cxn modelId="{2712EB69-AE8D-4E5D-A895-13933E08CBBB}" type="presParOf" srcId="{2B3CB89C-DC0A-4A00-8F7F-87DF8C286D92}" destId="{0C433E7C-2514-44DB-9834-E7DFBA1D097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3F5F01-81EA-4245-8EFF-98274F543CE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D647002-313C-44E7-A97B-EA5F14B2DBB7}">
      <dgm:prSet/>
      <dgm:spPr/>
      <dgm:t>
        <a:bodyPr/>
        <a:lstStyle/>
        <a:p>
          <a:r>
            <a:rPr lang="en-US" b="0" i="0"/>
            <a:t>https://physionet.org/content/mimiciii/1.4/</a:t>
          </a:r>
          <a:endParaRPr lang="en-US"/>
        </a:p>
      </dgm:t>
    </dgm:pt>
    <dgm:pt modelId="{314A760D-49D7-43AE-BB42-C67F7EE6A14D}" type="parTrans" cxnId="{6EF97585-B83E-494B-BC77-82C28E0E617C}">
      <dgm:prSet/>
      <dgm:spPr/>
      <dgm:t>
        <a:bodyPr/>
        <a:lstStyle/>
        <a:p>
          <a:endParaRPr lang="en-US"/>
        </a:p>
      </dgm:t>
    </dgm:pt>
    <dgm:pt modelId="{B1DC8D79-AD66-4AE3-98AD-3346DE286E13}" type="sibTrans" cxnId="{6EF97585-B83E-494B-BC77-82C28E0E617C}">
      <dgm:prSet/>
      <dgm:spPr/>
      <dgm:t>
        <a:bodyPr/>
        <a:lstStyle/>
        <a:p>
          <a:endParaRPr lang="en-US"/>
        </a:p>
      </dgm:t>
    </dgm:pt>
    <dgm:pt modelId="{465A1432-4B83-49F4-8944-625BA3D9F733}">
      <dgm:prSet/>
      <dgm:spPr/>
      <dgm:t>
        <a:bodyPr/>
        <a:lstStyle/>
        <a:p>
          <a:r>
            <a:rPr lang="en-US" b="0" i="0"/>
            <a:t>https://towardsdatascience.com/predicting-hospital-length-of-stay-at-time-of-admission-55dfdfe69598</a:t>
          </a:r>
          <a:endParaRPr lang="en-US"/>
        </a:p>
      </dgm:t>
    </dgm:pt>
    <dgm:pt modelId="{A162618F-CE28-48A3-AEE3-2E30E8C2AF26}" type="parTrans" cxnId="{5B4AEAF4-4EF7-463A-877D-FF1F3B508ACE}">
      <dgm:prSet/>
      <dgm:spPr/>
      <dgm:t>
        <a:bodyPr/>
        <a:lstStyle/>
        <a:p>
          <a:endParaRPr lang="en-US"/>
        </a:p>
      </dgm:t>
    </dgm:pt>
    <dgm:pt modelId="{9482C090-9816-4CBA-8C6D-B97EB2A11CA3}" type="sibTrans" cxnId="{5B4AEAF4-4EF7-463A-877D-FF1F3B508ACE}">
      <dgm:prSet/>
      <dgm:spPr/>
      <dgm:t>
        <a:bodyPr/>
        <a:lstStyle/>
        <a:p>
          <a:endParaRPr lang="en-US"/>
        </a:p>
      </dgm:t>
    </dgm:pt>
    <dgm:pt modelId="{06F11523-F942-488D-ADD2-E9CA9BC5331F}">
      <dgm:prSet/>
      <dgm:spPr/>
      <dgm:t>
        <a:bodyPr/>
        <a:lstStyle/>
        <a:p>
          <a:r>
            <a:rPr lang="en-US" b="0" i="0"/>
            <a:t>https://www.nature.com/articles/sdata201635</a:t>
          </a:r>
          <a:endParaRPr lang="en-US"/>
        </a:p>
      </dgm:t>
    </dgm:pt>
    <dgm:pt modelId="{29E7E48D-170E-4C46-B2A6-1078FDCEA0B9}" type="parTrans" cxnId="{C52D95DB-A45C-41FB-AE30-EA594C0ECB1B}">
      <dgm:prSet/>
      <dgm:spPr/>
      <dgm:t>
        <a:bodyPr/>
        <a:lstStyle/>
        <a:p>
          <a:endParaRPr lang="en-US"/>
        </a:p>
      </dgm:t>
    </dgm:pt>
    <dgm:pt modelId="{65579877-4D8A-4846-BBCD-E4316F47661B}" type="sibTrans" cxnId="{C52D95DB-A45C-41FB-AE30-EA594C0ECB1B}">
      <dgm:prSet/>
      <dgm:spPr/>
      <dgm:t>
        <a:bodyPr/>
        <a:lstStyle/>
        <a:p>
          <a:endParaRPr lang="en-US"/>
        </a:p>
      </dgm:t>
    </dgm:pt>
    <dgm:pt modelId="{18CEEC4C-B5DC-46ED-B0CC-9A5076344FBC}">
      <dgm:prSet/>
      <dgm:spPr/>
      <dgm:t>
        <a:bodyPr/>
        <a:lstStyle/>
        <a:p>
          <a:r>
            <a:rPr lang="en-US" b="0" i="0"/>
            <a:t>https://www.ncbi.nlm.nih.gov/pmc/articles/PMC1067345/</a:t>
          </a:r>
          <a:endParaRPr lang="en-US"/>
        </a:p>
      </dgm:t>
    </dgm:pt>
    <dgm:pt modelId="{2ABFFDDB-D861-4B1F-B7C3-197AA3768BD6}" type="parTrans" cxnId="{7561DF78-86BE-4AF0-BA30-F21AA8F10D7E}">
      <dgm:prSet/>
      <dgm:spPr/>
      <dgm:t>
        <a:bodyPr/>
        <a:lstStyle/>
        <a:p>
          <a:endParaRPr lang="en-US"/>
        </a:p>
      </dgm:t>
    </dgm:pt>
    <dgm:pt modelId="{6583AE89-7E3B-4726-ACF9-D3D8F84744B2}" type="sibTrans" cxnId="{7561DF78-86BE-4AF0-BA30-F21AA8F10D7E}">
      <dgm:prSet/>
      <dgm:spPr/>
      <dgm:t>
        <a:bodyPr/>
        <a:lstStyle/>
        <a:p>
          <a:endParaRPr lang="en-US"/>
        </a:p>
      </dgm:t>
    </dgm:pt>
    <dgm:pt modelId="{7E49701D-D2F2-400C-9B15-6C544540C839}" type="pres">
      <dgm:prSet presAssocID="{923F5F01-81EA-4245-8EFF-98274F543CE6}" presName="vert0" presStyleCnt="0">
        <dgm:presLayoutVars>
          <dgm:dir/>
          <dgm:animOne val="branch"/>
          <dgm:animLvl val="lvl"/>
        </dgm:presLayoutVars>
      </dgm:prSet>
      <dgm:spPr/>
    </dgm:pt>
    <dgm:pt modelId="{1EBC6045-CC2F-426E-B3FB-725B4B562420}" type="pres">
      <dgm:prSet presAssocID="{4D647002-313C-44E7-A97B-EA5F14B2DBB7}" presName="thickLine" presStyleLbl="alignNode1" presStyleIdx="0" presStyleCnt="4"/>
      <dgm:spPr/>
    </dgm:pt>
    <dgm:pt modelId="{4E4416D7-E347-4418-9BA0-F58254680BFA}" type="pres">
      <dgm:prSet presAssocID="{4D647002-313C-44E7-A97B-EA5F14B2DBB7}" presName="horz1" presStyleCnt="0"/>
      <dgm:spPr/>
    </dgm:pt>
    <dgm:pt modelId="{31D21BA9-52BB-4222-81AB-02EB4AD5E920}" type="pres">
      <dgm:prSet presAssocID="{4D647002-313C-44E7-A97B-EA5F14B2DBB7}" presName="tx1" presStyleLbl="revTx" presStyleIdx="0" presStyleCnt="4"/>
      <dgm:spPr/>
    </dgm:pt>
    <dgm:pt modelId="{57DDEC90-44EE-453E-AA88-0E222D46C2C4}" type="pres">
      <dgm:prSet presAssocID="{4D647002-313C-44E7-A97B-EA5F14B2DBB7}" presName="vert1" presStyleCnt="0"/>
      <dgm:spPr/>
    </dgm:pt>
    <dgm:pt modelId="{507041E8-F587-418D-AB73-D84FF7030BC7}" type="pres">
      <dgm:prSet presAssocID="{465A1432-4B83-49F4-8944-625BA3D9F733}" presName="thickLine" presStyleLbl="alignNode1" presStyleIdx="1" presStyleCnt="4"/>
      <dgm:spPr/>
    </dgm:pt>
    <dgm:pt modelId="{9FB736A3-4724-43B6-9D66-A73F38AB4AF5}" type="pres">
      <dgm:prSet presAssocID="{465A1432-4B83-49F4-8944-625BA3D9F733}" presName="horz1" presStyleCnt="0"/>
      <dgm:spPr/>
    </dgm:pt>
    <dgm:pt modelId="{F9E5315B-6285-4521-B06A-A4496EDCB01B}" type="pres">
      <dgm:prSet presAssocID="{465A1432-4B83-49F4-8944-625BA3D9F733}" presName="tx1" presStyleLbl="revTx" presStyleIdx="1" presStyleCnt="4"/>
      <dgm:spPr/>
    </dgm:pt>
    <dgm:pt modelId="{B334204E-6BBF-4FB4-BDBD-7FCBEE8EE62D}" type="pres">
      <dgm:prSet presAssocID="{465A1432-4B83-49F4-8944-625BA3D9F733}" presName="vert1" presStyleCnt="0"/>
      <dgm:spPr/>
    </dgm:pt>
    <dgm:pt modelId="{86E6420D-3BA1-4B71-BAC6-5BD3EB5B5BA1}" type="pres">
      <dgm:prSet presAssocID="{06F11523-F942-488D-ADD2-E9CA9BC5331F}" presName="thickLine" presStyleLbl="alignNode1" presStyleIdx="2" presStyleCnt="4"/>
      <dgm:spPr/>
    </dgm:pt>
    <dgm:pt modelId="{8119E7FC-033F-4F6F-9972-43EB1AD3E190}" type="pres">
      <dgm:prSet presAssocID="{06F11523-F942-488D-ADD2-E9CA9BC5331F}" presName="horz1" presStyleCnt="0"/>
      <dgm:spPr/>
    </dgm:pt>
    <dgm:pt modelId="{AC6F7949-D76C-42ED-A880-F7EC72E963B9}" type="pres">
      <dgm:prSet presAssocID="{06F11523-F942-488D-ADD2-E9CA9BC5331F}" presName="tx1" presStyleLbl="revTx" presStyleIdx="2" presStyleCnt="4"/>
      <dgm:spPr/>
    </dgm:pt>
    <dgm:pt modelId="{E16DED7B-A8BA-4DF5-AAAE-5939E9A169CF}" type="pres">
      <dgm:prSet presAssocID="{06F11523-F942-488D-ADD2-E9CA9BC5331F}" presName="vert1" presStyleCnt="0"/>
      <dgm:spPr/>
    </dgm:pt>
    <dgm:pt modelId="{7781E1A8-6774-4216-A4E2-279FD1B3B417}" type="pres">
      <dgm:prSet presAssocID="{18CEEC4C-B5DC-46ED-B0CC-9A5076344FBC}" presName="thickLine" presStyleLbl="alignNode1" presStyleIdx="3" presStyleCnt="4"/>
      <dgm:spPr/>
    </dgm:pt>
    <dgm:pt modelId="{A9E9ED1D-E71B-4604-929E-C15FF601D455}" type="pres">
      <dgm:prSet presAssocID="{18CEEC4C-B5DC-46ED-B0CC-9A5076344FBC}" presName="horz1" presStyleCnt="0"/>
      <dgm:spPr/>
    </dgm:pt>
    <dgm:pt modelId="{ADAF031C-A49D-46F8-91D8-820DE6E76CDF}" type="pres">
      <dgm:prSet presAssocID="{18CEEC4C-B5DC-46ED-B0CC-9A5076344FBC}" presName="tx1" presStyleLbl="revTx" presStyleIdx="3" presStyleCnt="4"/>
      <dgm:spPr/>
    </dgm:pt>
    <dgm:pt modelId="{33DA7124-F58F-4280-9CC9-0167AF4DD1C3}" type="pres">
      <dgm:prSet presAssocID="{18CEEC4C-B5DC-46ED-B0CC-9A5076344FBC}" presName="vert1" presStyleCnt="0"/>
      <dgm:spPr/>
    </dgm:pt>
  </dgm:ptLst>
  <dgm:cxnLst>
    <dgm:cxn modelId="{7E539D05-DCF4-4DED-B3EA-EF0CE092F23D}" type="presOf" srcId="{4D647002-313C-44E7-A97B-EA5F14B2DBB7}" destId="{31D21BA9-52BB-4222-81AB-02EB4AD5E920}" srcOrd="0" destOrd="0" presId="urn:microsoft.com/office/officeart/2008/layout/LinedList"/>
    <dgm:cxn modelId="{42155E4E-3424-4C25-BBF7-EEEB11C254F7}" type="presOf" srcId="{465A1432-4B83-49F4-8944-625BA3D9F733}" destId="{F9E5315B-6285-4521-B06A-A4496EDCB01B}" srcOrd="0" destOrd="0" presId="urn:microsoft.com/office/officeart/2008/layout/LinedList"/>
    <dgm:cxn modelId="{7561DF78-86BE-4AF0-BA30-F21AA8F10D7E}" srcId="{923F5F01-81EA-4245-8EFF-98274F543CE6}" destId="{18CEEC4C-B5DC-46ED-B0CC-9A5076344FBC}" srcOrd="3" destOrd="0" parTransId="{2ABFFDDB-D861-4B1F-B7C3-197AA3768BD6}" sibTransId="{6583AE89-7E3B-4726-ACF9-D3D8F84744B2}"/>
    <dgm:cxn modelId="{55D42C84-D027-4FAC-9423-0E2EC4FC26A6}" type="presOf" srcId="{923F5F01-81EA-4245-8EFF-98274F543CE6}" destId="{7E49701D-D2F2-400C-9B15-6C544540C839}" srcOrd="0" destOrd="0" presId="urn:microsoft.com/office/officeart/2008/layout/LinedList"/>
    <dgm:cxn modelId="{6EF97585-B83E-494B-BC77-82C28E0E617C}" srcId="{923F5F01-81EA-4245-8EFF-98274F543CE6}" destId="{4D647002-313C-44E7-A97B-EA5F14B2DBB7}" srcOrd="0" destOrd="0" parTransId="{314A760D-49D7-43AE-BB42-C67F7EE6A14D}" sibTransId="{B1DC8D79-AD66-4AE3-98AD-3346DE286E13}"/>
    <dgm:cxn modelId="{C52D95DB-A45C-41FB-AE30-EA594C0ECB1B}" srcId="{923F5F01-81EA-4245-8EFF-98274F543CE6}" destId="{06F11523-F942-488D-ADD2-E9CA9BC5331F}" srcOrd="2" destOrd="0" parTransId="{29E7E48D-170E-4C46-B2A6-1078FDCEA0B9}" sibTransId="{65579877-4D8A-4846-BBCD-E4316F47661B}"/>
    <dgm:cxn modelId="{60CCCAE0-DF35-491A-A087-C032156E4071}" type="presOf" srcId="{18CEEC4C-B5DC-46ED-B0CC-9A5076344FBC}" destId="{ADAF031C-A49D-46F8-91D8-820DE6E76CDF}" srcOrd="0" destOrd="0" presId="urn:microsoft.com/office/officeart/2008/layout/LinedList"/>
    <dgm:cxn modelId="{5B4AEAF4-4EF7-463A-877D-FF1F3B508ACE}" srcId="{923F5F01-81EA-4245-8EFF-98274F543CE6}" destId="{465A1432-4B83-49F4-8944-625BA3D9F733}" srcOrd="1" destOrd="0" parTransId="{A162618F-CE28-48A3-AEE3-2E30E8C2AF26}" sibTransId="{9482C090-9816-4CBA-8C6D-B97EB2A11CA3}"/>
    <dgm:cxn modelId="{42CBB0F7-8FAA-4555-B804-A4CF956A9F42}" type="presOf" srcId="{06F11523-F942-488D-ADD2-E9CA9BC5331F}" destId="{AC6F7949-D76C-42ED-A880-F7EC72E963B9}" srcOrd="0" destOrd="0" presId="urn:microsoft.com/office/officeart/2008/layout/LinedList"/>
    <dgm:cxn modelId="{241D0D22-EA49-4AC7-AD10-50DC470FD132}" type="presParOf" srcId="{7E49701D-D2F2-400C-9B15-6C544540C839}" destId="{1EBC6045-CC2F-426E-B3FB-725B4B562420}" srcOrd="0" destOrd="0" presId="urn:microsoft.com/office/officeart/2008/layout/LinedList"/>
    <dgm:cxn modelId="{EEEB71A8-9043-4CC6-8943-2D75C1098C64}" type="presParOf" srcId="{7E49701D-D2F2-400C-9B15-6C544540C839}" destId="{4E4416D7-E347-4418-9BA0-F58254680BFA}" srcOrd="1" destOrd="0" presId="urn:microsoft.com/office/officeart/2008/layout/LinedList"/>
    <dgm:cxn modelId="{B84FD072-06FB-4E60-855B-015C57B003C4}" type="presParOf" srcId="{4E4416D7-E347-4418-9BA0-F58254680BFA}" destId="{31D21BA9-52BB-4222-81AB-02EB4AD5E920}" srcOrd="0" destOrd="0" presId="urn:microsoft.com/office/officeart/2008/layout/LinedList"/>
    <dgm:cxn modelId="{4239CD26-3D8E-4E3C-A204-06E37F489BBA}" type="presParOf" srcId="{4E4416D7-E347-4418-9BA0-F58254680BFA}" destId="{57DDEC90-44EE-453E-AA88-0E222D46C2C4}" srcOrd="1" destOrd="0" presId="urn:microsoft.com/office/officeart/2008/layout/LinedList"/>
    <dgm:cxn modelId="{028835E6-51FA-481F-B84A-EF107207E478}" type="presParOf" srcId="{7E49701D-D2F2-400C-9B15-6C544540C839}" destId="{507041E8-F587-418D-AB73-D84FF7030BC7}" srcOrd="2" destOrd="0" presId="urn:microsoft.com/office/officeart/2008/layout/LinedList"/>
    <dgm:cxn modelId="{82489FD3-AA28-4C38-992D-59ED1E57D656}" type="presParOf" srcId="{7E49701D-D2F2-400C-9B15-6C544540C839}" destId="{9FB736A3-4724-43B6-9D66-A73F38AB4AF5}" srcOrd="3" destOrd="0" presId="urn:microsoft.com/office/officeart/2008/layout/LinedList"/>
    <dgm:cxn modelId="{90C62F16-2D25-42F6-B75B-9BF0C30508F0}" type="presParOf" srcId="{9FB736A3-4724-43B6-9D66-A73F38AB4AF5}" destId="{F9E5315B-6285-4521-B06A-A4496EDCB01B}" srcOrd="0" destOrd="0" presId="urn:microsoft.com/office/officeart/2008/layout/LinedList"/>
    <dgm:cxn modelId="{4BC428DF-2876-4156-9217-1D0A5E1F491E}" type="presParOf" srcId="{9FB736A3-4724-43B6-9D66-A73F38AB4AF5}" destId="{B334204E-6BBF-4FB4-BDBD-7FCBEE8EE62D}" srcOrd="1" destOrd="0" presId="urn:microsoft.com/office/officeart/2008/layout/LinedList"/>
    <dgm:cxn modelId="{F7464323-0960-498E-8938-67E014AEF8BF}" type="presParOf" srcId="{7E49701D-D2F2-400C-9B15-6C544540C839}" destId="{86E6420D-3BA1-4B71-BAC6-5BD3EB5B5BA1}" srcOrd="4" destOrd="0" presId="urn:microsoft.com/office/officeart/2008/layout/LinedList"/>
    <dgm:cxn modelId="{D134CA09-BDA3-4637-B720-BB278A6E4C4E}" type="presParOf" srcId="{7E49701D-D2F2-400C-9B15-6C544540C839}" destId="{8119E7FC-033F-4F6F-9972-43EB1AD3E190}" srcOrd="5" destOrd="0" presId="urn:microsoft.com/office/officeart/2008/layout/LinedList"/>
    <dgm:cxn modelId="{D3273BA5-9907-4609-8C4F-7936C56763A2}" type="presParOf" srcId="{8119E7FC-033F-4F6F-9972-43EB1AD3E190}" destId="{AC6F7949-D76C-42ED-A880-F7EC72E963B9}" srcOrd="0" destOrd="0" presId="urn:microsoft.com/office/officeart/2008/layout/LinedList"/>
    <dgm:cxn modelId="{FC074B80-2DD0-43BD-ACBA-7CDAA2CE0D75}" type="presParOf" srcId="{8119E7FC-033F-4F6F-9972-43EB1AD3E190}" destId="{E16DED7B-A8BA-4DF5-AAAE-5939E9A169CF}" srcOrd="1" destOrd="0" presId="urn:microsoft.com/office/officeart/2008/layout/LinedList"/>
    <dgm:cxn modelId="{94D6995E-7B6A-43ED-B69C-0ED1615CBCDF}" type="presParOf" srcId="{7E49701D-D2F2-400C-9B15-6C544540C839}" destId="{7781E1A8-6774-4216-A4E2-279FD1B3B417}" srcOrd="6" destOrd="0" presId="urn:microsoft.com/office/officeart/2008/layout/LinedList"/>
    <dgm:cxn modelId="{B69174AA-A9D9-4524-8F0E-FC6AAEE23CC3}" type="presParOf" srcId="{7E49701D-D2F2-400C-9B15-6C544540C839}" destId="{A9E9ED1D-E71B-4604-929E-C15FF601D455}" srcOrd="7" destOrd="0" presId="urn:microsoft.com/office/officeart/2008/layout/LinedList"/>
    <dgm:cxn modelId="{D70792E7-79DD-4F91-9D37-2C341F16FC82}" type="presParOf" srcId="{A9E9ED1D-E71B-4604-929E-C15FF601D455}" destId="{ADAF031C-A49D-46F8-91D8-820DE6E76CDF}" srcOrd="0" destOrd="0" presId="urn:microsoft.com/office/officeart/2008/layout/LinedList"/>
    <dgm:cxn modelId="{9748CB66-93B7-4472-87C6-7436F043A062}" type="presParOf" srcId="{A9E9ED1D-E71B-4604-929E-C15FF601D455}" destId="{33DA7124-F58F-4280-9CC9-0167AF4DD1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94C06-3237-4DFE-9D48-D5BA8A9F3BB0}">
      <dsp:nvSpPr>
        <dsp:cNvPr id="0" name=""/>
        <dsp:cNvSpPr/>
      </dsp:nvSpPr>
      <dsp:spPr>
        <a:xfrm>
          <a:off x="270452"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E5075-A90F-491A-B4A2-1532EC4AF49D}">
      <dsp:nvSpPr>
        <dsp:cNvPr id="0" name=""/>
        <dsp:cNvSpPr/>
      </dsp:nvSpPr>
      <dsp:spPr>
        <a:xfrm>
          <a:off x="446181" y="1066812"/>
          <a:ext cx="473115" cy="473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705B2C-154E-49FA-A19F-CAB8C76E4347}">
      <dsp:nvSpPr>
        <dsp:cNvPr id="0" name=""/>
        <dsp:cNvSpPr/>
      </dsp:nvSpPr>
      <dsp:spPr>
        <a:xfrm>
          <a:off x="6859"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Bed allocation</a:t>
          </a:r>
          <a:endParaRPr lang="en-US" sz="1200" kern="1200"/>
        </a:p>
      </dsp:txBody>
      <dsp:txXfrm>
        <a:off x="6859" y="1972490"/>
        <a:ext cx="1351757" cy="540703"/>
      </dsp:txXfrm>
    </dsp:sp>
    <dsp:sp modelId="{D7CC8DD8-F61F-43EE-A789-E6A1E3D52E18}">
      <dsp:nvSpPr>
        <dsp:cNvPr id="0" name=""/>
        <dsp:cNvSpPr/>
      </dsp:nvSpPr>
      <dsp:spPr>
        <a:xfrm>
          <a:off x="1858768"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DF7F0-71C0-40C7-8365-268B53DD1187}">
      <dsp:nvSpPr>
        <dsp:cNvPr id="0" name=""/>
        <dsp:cNvSpPr/>
      </dsp:nvSpPr>
      <dsp:spPr>
        <a:xfrm>
          <a:off x="2034496" y="1066812"/>
          <a:ext cx="473115" cy="473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F8555-0D31-41E0-B7F7-7EEED71304CA}">
      <dsp:nvSpPr>
        <dsp:cNvPr id="0" name=""/>
        <dsp:cNvSpPr/>
      </dsp:nvSpPr>
      <dsp:spPr>
        <a:xfrm>
          <a:off x="1595175"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Quality of care</a:t>
          </a:r>
          <a:endParaRPr lang="en-US" sz="1200" kern="1200"/>
        </a:p>
      </dsp:txBody>
      <dsp:txXfrm>
        <a:off x="1595175" y="1972490"/>
        <a:ext cx="1351757" cy="540703"/>
      </dsp:txXfrm>
    </dsp:sp>
    <dsp:sp modelId="{C196D7EB-6C90-4097-BFE2-7B0743FB3107}">
      <dsp:nvSpPr>
        <dsp:cNvPr id="0" name=""/>
        <dsp:cNvSpPr/>
      </dsp:nvSpPr>
      <dsp:spPr>
        <a:xfrm>
          <a:off x="3447083" y="891083"/>
          <a:ext cx="824572" cy="82457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627B9-0A99-41D7-BEE3-65A51436BD9C}">
      <dsp:nvSpPr>
        <dsp:cNvPr id="0" name=""/>
        <dsp:cNvSpPr/>
      </dsp:nvSpPr>
      <dsp:spPr>
        <a:xfrm>
          <a:off x="3622811" y="1066812"/>
          <a:ext cx="473115" cy="473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654B40-3D87-453E-BD22-DD27D988F93B}">
      <dsp:nvSpPr>
        <dsp:cNvPr id="0" name=""/>
        <dsp:cNvSpPr/>
      </dsp:nvSpPr>
      <dsp:spPr>
        <a:xfrm>
          <a:off x="3183490"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Medical staff</a:t>
          </a:r>
          <a:endParaRPr lang="en-US" sz="1200" kern="1200"/>
        </a:p>
      </dsp:txBody>
      <dsp:txXfrm>
        <a:off x="3183490" y="1972490"/>
        <a:ext cx="1351757" cy="540703"/>
      </dsp:txXfrm>
    </dsp:sp>
    <dsp:sp modelId="{7AEC4905-9C72-4AF9-936A-FD40EDB045B0}">
      <dsp:nvSpPr>
        <dsp:cNvPr id="0" name=""/>
        <dsp:cNvSpPr/>
      </dsp:nvSpPr>
      <dsp:spPr>
        <a:xfrm>
          <a:off x="5035398" y="891083"/>
          <a:ext cx="824572" cy="82457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83E68-B660-4F90-8825-36C27569782C}">
      <dsp:nvSpPr>
        <dsp:cNvPr id="0" name=""/>
        <dsp:cNvSpPr/>
      </dsp:nvSpPr>
      <dsp:spPr>
        <a:xfrm>
          <a:off x="5211127" y="1066812"/>
          <a:ext cx="473115" cy="4731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68F5C6-8986-4D18-9D70-FFCC75703AA3}">
      <dsp:nvSpPr>
        <dsp:cNvPr id="0" name=""/>
        <dsp:cNvSpPr/>
      </dsp:nvSpPr>
      <dsp:spPr>
        <a:xfrm>
          <a:off x="477180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Time access</a:t>
          </a:r>
          <a:endParaRPr lang="en-US" sz="1200" kern="1200"/>
        </a:p>
      </dsp:txBody>
      <dsp:txXfrm>
        <a:off x="4771806" y="1972490"/>
        <a:ext cx="1351757" cy="540703"/>
      </dsp:txXfrm>
    </dsp:sp>
    <dsp:sp modelId="{972C0F76-2B8F-4AC4-A13C-20BD8A460129}">
      <dsp:nvSpPr>
        <dsp:cNvPr id="0" name=""/>
        <dsp:cNvSpPr/>
      </dsp:nvSpPr>
      <dsp:spPr>
        <a:xfrm>
          <a:off x="6623714" y="891083"/>
          <a:ext cx="824572" cy="82457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27C33-4731-4A4D-B84C-BA104685BF96}">
      <dsp:nvSpPr>
        <dsp:cNvPr id="0" name=""/>
        <dsp:cNvSpPr/>
      </dsp:nvSpPr>
      <dsp:spPr>
        <a:xfrm>
          <a:off x="6799442" y="1066812"/>
          <a:ext cx="473115" cy="4731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5BEEB7-E4CB-49F5-AA30-BEED4F5D7BA6}">
      <dsp:nvSpPr>
        <dsp:cNvPr id="0" name=""/>
        <dsp:cNvSpPr/>
      </dsp:nvSpPr>
      <dsp:spPr>
        <a:xfrm>
          <a:off x="6360121"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Proper equipment</a:t>
          </a:r>
          <a:endParaRPr lang="en-US" sz="1200" kern="1200"/>
        </a:p>
      </dsp:txBody>
      <dsp:txXfrm>
        <a:off x="6360121" y="1972490"/>
        <a:ext cx="1351757" cy="540703"/>
      </dsp:txXfrm>
    </dsp:sp>
    <dsp:sp modelId="{F735C2AB-574F-47C6-91C1-5C70A44D0C10}">
      <dsp:nvSpPr>
        <dsp:cNvPr id="0" name=""/>
        <dsp:cNvSpPr/>
      </dsp:nvSpPr>
      <dsp:spPr>
        <a:xfrm>
          <a:off x="8212029"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999C9-6BBD-420A-AE4D-15373408835D}">
      <dsp:nvSpPr>
        <dsp:cNvPr id="0" name=""/>
        <dsp:cNvSpPr/>
      </dsp:nvSpPr>
      <dsp:spPr>
        <a:xfrm>
          <a:off x="8387758" y="1066812"/>
          <a:ext cx="473115" cy="4731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2450B5-344B-4FC6-ADC5-58DAFF3BFAA1}">
      <dsp:nvSpPr>
        <dsp:cNvPr id="0" name=""/>
        <dsp:cNvSpPr/>
      </dsp:nvSpPr>
      <dsp:spPr>
        <a:xfrm>
          <a:off x="794843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Measure of readmission and discharges</a:t>
          </a:r>
          <a:endParaRPr lang="en-US" sz="1200" kern="1200"/>
        </a:p>
      </dsp:txBody>
      <dsp:txXfrm>
        <a:off x="7948436" y="1972490"/>
        <a:ext cx="1351757" cy="540703"/>
      </dsp:txXfrm>
    </dsp:sp>
    <dsp:sp modelId="{77EC807B-7B52-4E49-B58C-3A878FFD77D1}">
      <dsp:nvSpPr>
        <dsp:cNvPr id="0" name=""/>
        <dsp:cNvSpPr/>
      </dsp:nvSpPr>
      <dsp:spPr>
        <a:xfrm>
          <a:off x="9800345"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FAF8-CF4D-4D61-8AF1-3FC89664FAB3}">
      <dsp:nvSpPr>
        <dsp:cNvPr id="0" name=""/>
        <dsp:cNvSpPr/>
      </dsp:nvSpPr>
      <dsp:spPr>
        <a:xfrm>
          <a:off x="9976073" y="1066812"/>
          <a:ext cx="473115" cy="4731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CBB682-C4AE-47CF-9F1F-265B6FF84E9A}">
      <dsp:nvSpPr>
        <dsp:cNvPr id="0" name=""/>
        <dsp:cNvSpPr/>
      </dsp:nvSpPr>
      <dsp:spPr>
        <a:xfrm>
          <a:off x="9536752"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Reduce the length of stay </a:t>
          </a:r>
          <a:endParaRPr lang="en-US" sz="1200" kern="1200"/>
        </a:p>
      </dsp:txBody>
      <dsp:txXfrm>
        <a:off x="9536752" y="1972490"/>
        <a:ext cx="1351757" cy="54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312D0-C715-4A2D-BD5B-687AD7E2460B}">
      <dsp:nvSpPr>
        <dsp:cNvPr id="0" name=""/>
        <dsp:cNvSpPr/>
      </dsp:nvSpPr>
      <dsp:spPr>
        <a:xfrm>
          <a:off x="0" y="11192"/>
          <a:ext cx="6046132" cy="1315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298B-FBC7-4B26-9FF1-059CC7ACCC63}">
      <dsp:nvSpPr>
        <dsp:cNvPr id="0" name=""/>
        <dsp:cNvSpPr/>
      </dsp:nvSpPr>
      <dsp:spPr>
        <a:xfrm>
          <a:off x="397981" y="296581"/>
          <a:ext cx="723602" cy="723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5C8646-0BE6-4911-BC23-B27E3F23DC1A}">
      <dsp:nvSpPr>
        <dsp:cNvPr id="0" name=""/>
        <dsp:cNvSpPr/>
      </dsp:nvSpPr>
      <dsp:spPr>
        <a:xfrm>
          <a:off x="1519564" y="562"/>
          <a:ext cx="4526568" cy="131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39" tIns="139239" rIns="139239" bIns="139239" numCol="1" spcCol="1270" anchor="ctr" anchorCtr="0">
          <a:noAutofit/>
        </a:bodyPr>
        <a:lstStyle/>
        <a:p>
          <a:pPr marL="0" lvl="0" indent="0" algn="l" defTabSz="1111250">
            <a:lnSpc>
              <a:spcPct val="100000"/>
            </a:lnSpc>
            <a:spcBef>
              <a:spcPct val="0"/>
            </a:spcBef>
            <a:spcAft>
              <a:spcPct val="35000"/>
            </a:spcAft>
            <a:buNone/>
          </a:pPr>
          <a:r>
            <a:rPr lang="en-CA" sz="2500" kern="1200" dirty="0"/>
            <a:t>Excel</a:t>
          </a:r>
          <a:endParaRPr lang="en-US" sz="2500" kern="1200" dirty="0"/>
        </a:p>
      </dsp:txBody>
      <dsp:txXfrm>
        <a:off x="1519564" y="562"/>
        <a:ext cx="4526568" cy="1315640"/>
      </dsp:txXfrm>
    </dsp:sp>
    <dsp:sp modelId="{17A9F137-BED8-46F0-BB99-AA2E0A9D5390}">
      <dsp:nvSpPr>
        <dsp:cNvPr id="0" name=""/>
        <dsp:cNvSpPr/>
      </dsp:nvSpPr>
      <dsp:spPr>
        <a:xfrm>
          <a:off x="0" y="1645112"/>
          <a:ext cx="6046132" cy="1315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78413-D55B-452D-B7A6-7E90CC33697F}">
      <dsp:nvSpPr>
        <dsp:cNvPr id="0" name=""/>
        <dsp:cNvSpPr/>
      </dsp:nvSpPr>
      <dsp:spPr>
        <a:xfrm>
          <a:off x="397981" y="1941131"/>
          <a:ext cx="723602" cy="723602"/>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938F5-1C9C-4BA9-9365-DEB6829DF53A}">
      <dsp:nvSpPr>
        <dsp:cNvPr id="0" name=""/>
        <dsp:cNvSpPr/>
      </dsp:nvSpPr>
      <dsp:spPr>
        <a:xfrm>
          <a:off x="1519564" y="1645112"/>
          <a:ext cx="4526568" cy="131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39" tIns="139239" rIns="139239" bIns="139239" numCol="1" spcCol="1270" anchor="ctr" anchorCtr="0">
          <a:noAutofit/>
        </a:bodyPr>
        <a:lstStyle/>
        <a:p>
          <a:pPr marL="0" lvl="0" indent="0" algn="l" defTabSz="1111250">
            <a:lnSpc>
              <a:spcPct val="100000"/>
            </a:lnSpc>
            <a:spcBef>
              <a:spcPct val="0"/>
            </a:spcBef>
            <a:spcAft>
              <a:spcPct val="35000"/>
            </a:spcAft>
            <a:buNone/>
          </a:pPr>
          <a:r>
            <a:rPr lang="en-US" sz="2500" kern="1200" dirty="0"/>
            <a:t>SQL</a:t>
          </a:r>
        </a:p>
      </dsp:txBody>
      <dsp:txXfrm>
        <a:off x="1519564" y="1645112"/>
        <a:ext cx="4526568" cy="1315640"/>
      </dsp:txXfrm>
    </dsp:sp>
    <dsp:sp modelId="{6AA922B7-3395-48D7-BE7D-153BFA1B5198}">
      <dsp:nvSpPr>
        <dsp:cNvPr id="0" name=""/>
        <dsp:cNvSpPr/>
      </dsp:nvSpPr>
      <dsp:spPr>
        <a:xfrm>
          <a:off x="0" y="3289663"/>
          <a:ext cx="6046132" cy="1315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F4135-8AF3-49CE-812B-E0AF6BD1891F}">
      <dsp:nvSpPr>
        <dsp:cNvPr id="0" name=""/>
        <dsp:cNvSpPr/>
      </dsp:nvSpPr>
      <dsp:spPr>
        <a:xfrm>
          <a:off x="397981" y="3585682"/>
          <a:ext cx="723602" cy="7236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740612-0DDA-4372-9D21-DFC569EC1CA9}">
      <dsp:nvSpPr>
        <dsp:cNvPr id="0" name=""/>
        <dsp:cNvSpPr/>
      </dsp:nvSpPr>
      <dsp:spPr>
        <a:xfrm>
          <a:off x="1519564" y="3289663"/>
          <a:ext cx="4526568" cy="131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39" tIns="139239" rIns="139239" bIns="139239" numCol="1" spcCol="1270" anchor="ctr" anchorCtr="0">
          <a:noAutofit/>
        </a:bodyPr>
        <a:lstStyle/>
        <a:p>
          <a:pPr marL="0" lvl="0" indent="0" algn="l" defTabSz="1111250">
            <a:lnSpc>
              <a:spcPct val="100000"/>
            </a:lnSpc>
            <a:spcBef>
              <a:spcPct val="0"/>
            </a:spcBef>
            <a:spcAft>
              <a:spcPct val="35000"/>
            </a:spcAft>
            <a:buNone/>
          </a:pPr>
          <a:r>
            <a:rPr lang="en-CA" sz="2500" kern="1200" dirty="0"/>
            <a:t>Python</a:t>
          </a:r>
          <a:endParaRPr lang="en-US" sz="2500" kern="1200" dirty="0"/>
        </a:p>
      </dsp:txBody>
      <dsp:txXfrm>
        <a:off x="1519564" y="3289663"/>
        <a:ext cx="4526568" cy="131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52F3-04A3-4D12-8591-F6C78BF4572A}">
      <dsp:nvSpPr>
        <dsp:cNvPr id="0" name=""/>
        <dsp:cNvSpPr/>
      </dsp:nvSpPr>
      <dsp:spPr>
        <a:xfrm>
          <a:off x="0" y="1897"/>
          <a:ext cx="6496050" cy="905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66FE1-0D8A-49E6-9E96-DB203E9AFE0E}">
      <dsp:nvSpPr>
        <dsp:cNvPr id="0" name=""/>
        <dsp:cNvSpPr/>
      </dsp:nvSpPr>
      <dsp:spPr>
        <a:xfrm>
          <a:off x="273809" y="205557"/>
          <a:ext cx="497835" cy="497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C751C9-0655-4A59-8454-527627F930A9}">
      <dsp:nvSpPr>
        <dsp:cNvPr id="0" name=""/>
        <dsp:cNvSpPr/>
      </dsp:nvSpPr>
      <dsp:spPr>
        <a:xfrm>
          <a:off x="1045454" y="1897"/>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dirty="0"/>
            <a:t>The biggest task was to clean the dataset and remove the null values because of having numerous rows and columns. For this we have used excel.</a:t>
          </a:r>
        </a:p>
      </dsp:txBody>
      <dsp:txXfrm>
        <a:off x="1045454" y="1897"/>
        <a:ext cx="5419481" cy="961727"/>
      </dsp:txXfrm>
    </dsp:sp>
    <dsp:sp modelId="{BA463B39-E0A8-4130-B342-AB3F3627CAE4}">
      <dsp:nvSpPr>
        <dsp:cNvPr id="0" name=""/>
        <dsp:cNvSpPr/>
      </dsp:nvSpPr>
      <dsp:spPr>
        <a:xfrm>
          <a:off x="0" y="1204056"/>
          <a:ext cx="6496050" cy="905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EFEC4-A477-48AD-8EFE-111D9E7CCE67}">
      <dsp:nvSpPr>
        <dsp:cNvPr id="0" name=""/>
        <dsp:cNvSpPr/>
      </dsp:nvSpPr>
      <dsp:spPr>
        <a:xfrm>
          <a:off x="273809" y="1407716"/>
          <a:ext cx="497835" cy="497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12821F-692F-40DC-A16D-D1B4C61AA2EC}">
      <dsp:nvSpPr>
        <dsp:cNvPr id="0" name=""/>
        <dsp:cNvSpPr/>
      </dsp:nvSpPr>
      <dsp:spPr>
        <a:xfrm>
          <a:off x="1045454" y="1204056"/>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dirty="0"/>
            <a:t>To analyze further, we have sorted the columns and found correlations among all the columns using excel and SQL.</a:t>
          </a:r>
        </a:p>
      </dsp:txBody>
      <dsp:txXfrm>
        <a:off x="1045454" y="1204056"/>
        <a:ext cx="5419481" cy="961727"/>
      </dsp:txXfrm>
    </dsp:sp>
    <dsp:sp modelId="{0B27AD0A-4391-4139-A569-E3D2A83247CC}">
      <dsp:nvSpPr>
        <dsp:cNvPr id="0" name=""/>
        <dsp:cNvSpPr/>
      </dsp:nvSpPr>
      <dsp:spPr>
        <a:xfrm>
          <a:off x="0" y="2406215"/>
          <a:ext cx="6496050" cy="9051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F07D4-F905-42BD-8CB3-17E03AF1AFAA}">
      <dsp:nvSpPr>
        <dsp:cNvPr id="0" name=""/>
        <dsp:cNvSpPr/>
      </dsp:nvSpPr>
      <dsp:spPr>
        <a:xfrm>
          <a:off x="273809" y="2609875"/>
          <a:ext cx="497835" cy="497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DE4AD-37F1-4861-AC65-2541715CFDFD}">
      <dsp:nvSpPr>
        <dsp:cNvPr id="0" name=""/>
        <dsp:cNvSpPr/>
      </dsp:nvSpPr>
      <dsp:spPr>
        <a:xfrm>
          <a:off x="1045454" y="240621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The main motive to choose python for its features and model selection as it needs neural networks for prediction which can be only capable by python to solve the problem.</a:t>
          </a:r>
        </a:p>
      </dsp:txBody>
      <dsp:txXfrm>
        <a:off x="1045454" y="2406215"/>
        <a:ext cx="5419481" cy="961727"/>
      </dsp:txXfrm>
    </dsp:sp>
    <dsp:sp modelId="{DA64B5BB-3A47-4855-81BE-92E951228525}">
      <dsp:nvSpPr>
        <dsp:cNvPr id="0" name=""/>
        <dsp:cNvSpPr/>
      </dsp:nvSpPr>
      <dsp:spPr>
        <a:xfrm>
          <a:off x="0" y="3608375"/>
          <a:ext cx="6496050" cy="90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0254D-7134-451E-B518-C005FD54B7BB}">
      <dsp:nvSpPr>
        <dsp:cNvPr id="0" name=""/>
        <dsp:cNvSpPr/>
      </dsp:nvSpPr>
      <dsp:spPr>
        <a:xfrm>
          <a:off x="273809" y="3812035"/>
          <a:ext cx="497835" cy="497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5D2E5E-FDC9-4200-A285-A4F2D3D84F70}">
      <dsp:nvSpPr>
        <dsp:cNvPr id="0" name=""/>
        <dsp:cNvSpPr/>
      </dsp:nvSpPr>
      <dsp:spPr>
        <a:xfrm>
          <a:off x="1045454" y="360837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To solve the analytical problem it must to think analytical.</a:t>
          </a:r>
        </a:p>
      </dsp:txBody>
      <dsp:txXfrm>
        <a:off x="1045454" y="3608375"/>
        <a:ext cx="5419481" cy="9617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E47A9-914D-4FB7-93A9-B932E17E07AF}">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D7B99-B31F-4C91-BCCE-A1196BEC7070}">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Consent:</a:t>
          </a:r>
          <a:r>
            <a:rPr lang="en-US" sz="1700" kern="1200" dirty="0"/>
            <a:t> As this dataset is opensource, we don’t need to have any consent to collet this dataset. We have downloaded this dataset from  Physionet.org</a:t>
          </a:r>
        </a:p>
      </dsp:txBody>
      <dsp:txXfrm>
        <a:off x="397472" y="947936"/>
        <a:ext cx="2950338" cy="1831860"/>
      </dsp:txXfrm>
    </dsp:sp>
    <dsp:sp modelId="{0B388A26-B90E-4551-B355-8A96F794F937}">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ED639-2986-4819-9B80-E8225610F90F}">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Consistency:</a:t>
          </a:r>
          <a:r>
            <a:rPr lang="en-US" sz="1700" kern="1200" dirty="0"/>
            <a:t>  We have huge volume of record in our dataset. It is very reasonable for experimenting on this dataset.</a:t>
          </a:r>
        </a:p>
      </dsp:txBody>
      <dsp:txXfrm>
        <a:off x="4142755" y="947936"/>
        <a:ext cx="2950338" cy="1831860"/>
      </dsp:txXfrm>
    </dsp:sp>
    <dsp:sp modelId="{71F2F5D3-C015-4FB6-B14F-2A44D43D51AD}">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39523-0B1C-4A65-8BF3-E63B7F81B41B}">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Clarity:</a:t>
          </a:r>
          <a:r>
            <a:rPr lang="en-US" sz="1700" kern="1200" dirty="0"/>
            <a:t> This dataset is used for model building with highest accuracy to predict LOS for general patients. So it very clear that how we use this data.</a:t>
          </a:r>
        </a:p>
      </dsp:txBody>
      <dsp:txXfrm>
        <a:off x="7888039" y="947936"/>
        <a:ext cx="2950338" cy="1831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C63BD-32DE-4AE5-A47A-B4F9DA2C160F}">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Consequences:</a:t>
          </a:r>
          <a:r>
            <a:rPr lang="en-US" sz="2500" kern="1200" dirty="0"/>
            <a:t> This data can never harm any individual. Instead, it will help in the better caring in hospital by predicting length of stay.</a:t>
          </a:r>
        </a:p>
      </dsp:txBody>
      <dsp:txXfrm>
        <a:off x="0" y="2759444"/>
        <a:ext cx="6496050" cy="1810494"/>
      </dsp:txXfrm>
    </dsp:sp>
    <dsp:sp modelId="{064EA01B-A921-4314-989C-96B4AB7AF9ED}">
      <dsp:nvSpPr>
        <dsp:cNvPr id="0" name=""/>
        <dsp:cNvSpPr/>
      </dsp:nvSpPr>
      <dsp:spPr>
        <a:xfrm rot="10800000">
          <a:off x="0" y="2061"/>
          <a:ext cx="6496050" cy="2784539"/>
        </a:xfrm>
        <a:prstGeom prst="upArrowCallou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Control : </a:t>
          </a:r>
          <a:r>
            <a:rPr lang="en-US" sz="2500" b="0" kern="1200" dirty="0"/>
            <a:t>Although, this dataset is publicly available, but it is controlled by the GitHub. We can use it only for experiment purpose.</a:t>
          </a:r>
        </a:p>
      </dsp:txBody>
      <dsp:txXfrm rot="10800000">
        <a:off x="0" y="2061"/>
        <a:ext cx="6496050" cy="180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A7051-43C7-4318-A9C5-37AF7401B31B}">
      <dsp:nvSpPr>
        <dsp:cNvPr id="0" name=""/>
        <dsp:cNvSpPr/>
      </dsp:nvSpPr>
      <dsp:spPr>
        <a:xfrm>
          <a:off x="342011" y="651686"/>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19C8-831B-4E17-A7C4-62578FC6252F}">
      <dsp:nvSpPr>
        <dsp:cNvPr id="0" name=""/>
        <dsp:cNvSpPr/>
      </dsp:nvSpPr>
      <dsp:spPr>
        <a:xfrm>
          <a:off x="567785" y="877460"/>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0BBD9A-7F3A-4395-8A29-0C847763ED99}">
      <dsp:nvSpPr>
        <dsp:cNvPr id="0" name=""/>
        <dsp:cNvSpPr/>
      </dsp:nvSpPr>
      <dsp:spPr>
        <a:xfrm>
          <a:off x="3351" y="2041061"/>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Remove the null Values</a:t>
          </a:r>
          <a:endParaRPr lang="en-US" sz="1400" kern="1200"/>
        </a:p>
      </dsp:txBody>
      <dsp:txXfrm>
        <a:off x="3351" y="2041061"/>
        <a:ext cx="1736718" cy="694687"/>
      </dsp:txXfrm>
    </dsp:sp>
    <dsp:sp modelId="{46B7F2CB-24CC-4535-8CAE-2F3824E81066}">
      <dsp:nvSpPr>
        <dsp:cNvPr id="0" name=""/>
        <dsp:cNvSpPr/>
      </dsp:nvSpPr>
      <dsp:spPr>
        <a:xfrm>
          <a:off x="2382656" y="651686"/>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E9E60-290D-4BBE-95A4-D9824F26B92C}">
      <dsp:nvSpPr>
        <dsp:cNvPr id="0" name=""/>
        <dsp:cNvSpPr/>
      </dsp:nvSpPr>
      <dsp:spPr>
        <a:xfrm>
          <a:off x="2608429" y="877460"/>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0F8397-0C11-4C52-B9A9-4E5ADC2116CE}">
      <dsp:nvSpPr>
        <dsp:cNvPr id="0" name=""/>
        <dsp:cNvSpPr/>
      </dsp:nvSpPr>
      <dsp:spPr>
        <a:xfrm>
          <a:off x="2043996" y="2041061"/>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dirty="0"/>
            <a:t>Drop the unnecessary columns</a:t>
          </a:r>
          <a:endParaRPr lang="en-US" sz="1400" kern="1200" dirty="0"/>
        </a:p>
      </dsp:txBody>
      <dsp:txXfrm>
        <a:off x="2043996" y="2041061"/>
        <a:ext cx="1736718" cy="694687"/>
      </dsp:txXfrm>
    </dsp:sp>
    <dsp:sp modelId="{A6F1E31F-87D3-4D2C-869F-6173064FB731}">
      <dsp:nvSpPr>
        <dsp:cNvPr id="0" name=""/>
        <dsp:cNvSpPr/>
      </dsp:nvSpPr>
      <dsp:spPr>
        <a:xfrm>
          <a:off x="4423300" y="651686"/>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3F604-5836-4A7F-99B7-ED42D18ACBE1}">
      <dsp:nvSpPr>
        <dsp:cNvPr id="0" name=""/>
        <dsp:cNvSpPr/>
      </dsp:nvSpPr>
      <dsp:spPr>
        <a:xfrm>
          <a:off x="4649074" y="877460"/>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C21CB5-8E6C-4A50-B900-AFDFFA226FF7}">
      <dsp:nvSpPr>
        <dsp:cNvPr id="0" name=""/>
        <dsp:cNvSpPr/>
      </dsp:nvSpPr>
      <dsp:spPr>
        <a:xfrm>
          <a:off x="4084640" y="2041061"/>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dirty="0"/>
            <a:t>Check the skewness</a:t>
          </a:r>
          <a:endParaRPr lang="en-US" sz="1400" kern="1200" dirty="0"/>
        </a:p>
      </dsp:txBody>
      <dsp:txXfrm>
        <a:off x="4084640" y="2041061"/>
        <a:ext cx="1736718" cy="694687"/>
      </dsp:txXfrm>
    </dsp:sp>
    <dsp:sp modelId="{2973827E-58A5-4EF8-8CEC-20E7E75A9CDF}">
      <dsp:nvSpPr>
        <dsp:cNvPr id="0" name=""/>
        <dsp:cNvSpPr/>
      </dsp:nvSpPr>
      <dsp:spPr>
        <a:xfrm>
          <a:off x="6463945" y="651686"/>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D8EA9-0526-48A5-BF6B-03DA7A2B9560}">
      <dsp:nvSpPr>
        <dsp:cNvPr id="0" name=""/>
        <dsp:cNvSpPr/>
      </dsp:nvSpPr>
      <dsp:spPr>
        <a:xfrm>
          <a:off x="6689718" y="877460"/>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5D7413-A30F-4824-AB30-81D0F5045035}">
      <dsp:nvSpPr>
        <dsp:cNvPr id="0" name=""/>
        <dsp:cNvSpPr/>
      </dsp:nvSpPr>
      <dsp:spPr>
        <a:xfrm>
          <a:off x="6125285" y="2041061"/>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dirty="0"/>
            <a:t>dATA balancing</a:t>
          </a:r>
          <a:endParaRPr lang="en-US" sz="1400" kern="1200" dirty="0"/>
        </a:p>
      </dsp:txBody>
      <dsp:txXfrm>
        <a:off x="6125285" y="2041061"/>
        <a:ext cx="1736718" cy="694687"/>
      </dsp:txXfrm>
    </dsp:sp>
    <dsp:sp modelId="{7047A80D-9AFF-4AA0-834D-74A4F832778A}">
      <dsp:nvSpPr>
        <dsp:cNvPr id="0" name=""/>
        <dsp:cNvSpPr/>
      </dsp:nvSpPr>
      <dsp:spPr>
        <a:xfrm>
          <a:off x="8504589" y="651686"/>
          <a:ext cx="1059398" cy="1059398"/>
        </a:xfrm>
        <a:prstGeom prst="ellipse">
          <a:avLst/>
        </a:prstGeom>
        <a:noFill/>
        <a:ln>
          <a:noFill/>
        </a:ln>
        <a:effectLst/>
      </dsp:spPr>
      <dsp:style>
        <a:lnRef idx="0">
          <a:scrgbClr r="0" g="0" b="0"/>
        </a:lnRef>
        <a:fillRef idx="1">
          <a:scrgbClr r="0" g="0" b="0"/>
        </a:fillRef>
        <a:effectRef idx="0">
          <a:scrgbClr r="0" g="0" b="0"/>
        </a:effectRef>
        <a:fontRef idx="minor"/>
      </dsp:style>
    </dsp:sp>
    <dsp:sp modelId="{B7E46D52-8A7A-403F-8F5D-37D581F8CDE4}">
      <dsp:nvSpPr>
        <dsp:cNvPr id="0" name=""/>
        <dsp:cNvSpPr/>
      </dsp:nvSpPr>
      <dsp:spPr>
        <a:xfrm>
          <a:off x="8730363" y="877460"/>
          <a:ext cx="607851" cy="607851"/>
        </a:xfrm>
        <a:prstGeom prst="lightningBolt">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DC5DFC-10EC-49DE-A380-309C5C61E8FC}">
      <dsp:nvSpPr>
        <dsp:cNvPr id="0" name=""/>
        <dsp:cNvSpPr/>
      </dsp:nvSpPr>
      <dsp:spPr>
        <a:xfrm>
          <a:off x="8165929" y="2041061"/>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endParaRPr lang="en-US" sz="1400" kern="1200" dirty="0"/>
        </a:p>
      </dsp:txBody>
      <dsp:txXfrm>
        <a:off x="8165929" y="2041061"/>
        <a:ext cx="1736718" cy="694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5DC62-579C-4A37-BE53-09AEB3D9700A}">
      <dsp:nvSpPr>
        <dsp:cNvPr id="0" name=""/>
        <dsp:cNvSpPr/>
      </dsp:nvSpPr>
      <dsp:spPr>
        <a:xfrm>
          <a:off x="812684" y="80209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681BBC-0F56-439B-B87B-9815D54AEE10}">
      <dsp:nvSpPr>
        <dsp:cNvPr id="0" name=""/>
        <dsp:cNvSpPr/>
      </dsp:nvSpPr>
      <dsp:spPr>
        <a:xfrm>
          <a:off x="31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Random Forest</a:t>
          </a:r>
        </a:p>
      </dsp:txBody>
      <dsp:txXfrm>
        <a:off x="317684" y="1882179"/>
        <a:ext cx="1800000" cy="720000"/>
      </dsp:txXfrm>
    </dsp:sp>
    <dsp:sp modelId="{2A383BF8-E2C1-4B57-A5E3-D4F974F75ED4}">
      <dsp:nvSpPr>
        <dsp:cNvPr id="0" name=""/>
        <dsp:cNvSpPr/>
      </dsp:nvSpPr>
      <dsp:spPr>
        <a:xfrm>
          <a:off x="2927684" y="80209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F55A6B-B19D-4164-BD4B-27A700166FB7}">
      <dsp:nvSpPr>
        <dsp:cNvPr id="0" name=""/>
        <dsp:cNvSpPr/>
      </dsp:nvSpPr>
      <dsp:spPr>
        <a:xfrm>
          <a:off x="243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Gradient Boosting </a:t>
          </a:r>
          <a:endParaRPr lang="en-US" sz="2400" kern="1200"/>
        </a:p>
      </dsp:txBody>
      <dsp:txXfrm>
        <a:off x="2432684" y="1882179"/>
        <a:ext cx="1800000" cy="720000"/>
      </dsp:txXfrm>
    </dsp:sp>
    <dsp:sp modelId="{8146354A-FDEF-40CC-BE9D-32DBAF13860E}">
      <dsp:nvSpPr>
        <dsp:cNvPr id="0" name=""/>
        <dsp:cNvSpPr/>
      </dsp:nvSpPr>
      <dsp:spPr>
        <a:xfrm>
          <a:off x="5042684" y="80209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0706F2-5432-4009-8E75-56AA8D23EA58}">
      <dsp:nvSpPr>
        <dsp:cNvPr id="0" name=""/>
        <dsp:cNvSpPr/>
      </dsp:nvSpPr>
      <dsp:spPr>
        <a:xfrm>
          <a:off x="454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dirty="0"/>
            <a:t>Neural networks</a:t>
          </a:r>
          <a:endParaRPr lang="en-US" sz="2400" kern="1200" dirty="0"/>
        </a:p>
      </dsp:txBody>
      <dsp:txXfrm>
        <a:off x="4547684" y="1882179"/>
        <a:ext cx="1800000" cy="720000"/>
      </dsp:txXfrm>
    </dsp:sp>
    <dsp:sp modelId="{E4E31C29-5C5F-4593-91CE-16E6510E4C5A}">
      <dsp:nvSpPr>
        <dsp:cNvPr id="0" name=""/>
        <dsp:cNvSpPr/>
      </dsp:nvSpPr>
      <dsp:spPr>
        <a:xfrm>
          <a:off x="7157685" y="80209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A907C6-CD05-4B5A-BB79-9F58B1A8B9CA}">
      <dsp:nvSpPr>
        <dsp:cNvPr id="0" name=""/>
        <dsp:cNvSpPr/>
      </dsp:nvSpPr>
      <dsp:spPr>
        <a:xfrm>
          <a:off x="666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dirty="0"/>
            <a:t>Decision Tree</a:t>
          </a:r>
          <a:endParaRPr lang="en-US" sz="2400" kern="1200" dirty="0"/>
        </a:p>
      </dsp:txBody>
      <dsp:txXfrm>
        <a:off x="6662684" y="1882179"/>
        <a:ext cx="1800000" cy="720000"/>
      </dsp:txXfrm>
    </dsp:sp>
    <dsp:sp modelId="{A60D3F06-FE4D-4387-9AD9-314559892DBE}">
      <dsp:nvSpPr>
        <dsp:cNvPr id="0" name=""/>
        <dsp:cNvSpPr/>
      </dsp:nvSpPr>
      <dsp:spPr>
        <a:xfrm>
          <a:off x="9272684" y="80209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433E7C-2514-44DB-9834-E7DFBA1D097B}">
      <dsp:nvSpPr>
        <dsp:cNvPr id="0" name=""/>
        <dsp:cNvSpPr/>
      </dsp:nvSpPr>
      <dsp:spPr>
        <a:xfrm>
          <a:off x="8777685"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dirty="0"/>
            <a:t>K-Neighbor</a:t>
          </a:r>
          <a:endParaRPr lang="en-US" sz="2400" kern="1200" dirty="0"/>
        </a:p>
      </dsp:txBody>
      <dsp:txXfrm>
        <a:off x="8777685" y="1882179"/>
        <a:ext cx="18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6045-CC2F-426E-B3FB-725B4B562420}">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1D21BA9-52BB-4222-81AB-02EB4AD5E920}">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https://physionet.org/content/mimiciii/1.4/</a:t>
          </a:r>
          <a:endParaRPr lang="en-US" sz="1700" kern="1200"/>
        </a:p>
      </dsp:txBody>
      <dsp:txXfrm>
        <a:off x="0" y="0"/>
        <a:ext cx="6496050" cy="1143000"/>
      </dsp:txXfrm>
    </dsp:sp>
    <dsp:sp modelId="{507041E8-F587-418D-AB73-D84FF7030BC7}">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9E5315B-6285-4521-B06A-A4496EDCB01B}">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https://towardsdatascience.com/predicting-hospital-length-of-stay-at-time-of-admission-55dfdfe69598</a:t>
          </a:r>
          <a:endParaRPr lang="en-US" sz="1700" kern="1200"/>
        </a:p>
      </dsp:txBody>
      <dsp:txXfrm>
        <a:off x="0" y="1143000"/>
        <a:ext cx="6496050" cy="1143000"/>
      </dsp:txXfrm>
    </dsp:sp>
    <dsp:sp modelId="{86E6420D-3BA1-4B71-BAC6-5BD3EB5B5BA1}">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6F7949-D76C-42ED-A880-F7EC72E963B9}">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https://www.nature.com/articles/sdata201635</a:t>
          </a:r>
          <a:endParaRPr lang="en-US" sz="1700" kern="1200"/>
        </a:p>
      </dsp:txBody>
      <dsp:txXfrm>
        <a:off x="0" y="2286000"/>
        <a:ext cx="6496050" cy="1143000"/>
      </dsp:txXfrm>
    </dsp:sp>
    <dsp:sp modelId="{7781E1A8-6774-4216-A4E2-279FD1B3B417}">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DAF031C-A49D-46F8-91D8-820DE6E76CDF}">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https://www.ncbi.nlm.nih.gov/pmc/articles/PMC1067345/</a:t>
          </a:r>
          <a:endParaRPr lang="en-US" sz="17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5.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4AA35-B108-4778-A97B-EB2ED40D2EE9}"/>
              </a:ext>
            </a:extLst>
          </p:cNvPr>
          <p:cNvSpPr>
            <a:spLocks noGrp="1"/>
          </p:cNvSpPr>
          <p:nvPr>
            <p:ph type="ctrTitle"/>
          </p:nvPr>
        </p:nvSpPr>
        <p:spPr>
          <a:xfrm>
            <a:off x="648931" y="629266"/>
            <a:ext cx="4166510" cy="1622321"/>
          </a:xfrm>
        </p:spPr>
        <p:txBody>
          <a:bodyPr vert="horz" lIns="91440" tIns="45720" rIns="91440" bIns="45720" rtlCol="0" anchor="t">
            <a:normAutofit fontScale="90000"/>
          </a:bodyPr>
          <a:lstStyle/>
          <a:p>
            <a:pPr>
              <a:lnSpc>
                <a:spcPct val="90000"/>
              </a:lnSpc>
            </a:pPr>
            <a:r>
              <a:rPr lang="en-US" sz="3600" b="0" i="0" kern="1200" dirty="0">
                <a:solidFill>
                  <a:srgbClr val="EBEBEB"/>
                </a:solidFill>
                <a:latin typeface="+mj-lt"/>
                <a:ea typeface="+mj-ea"/>
                <a:cs typeface="+mj-cs"/>
              </a:rPr>
              <a:t>LENGTH OF STAY PREDICTION</a:t>
            </a:r>
            <a:br>
              <a:rPr lang="en-US" sz="3600" b="0" i="0" kern="1200" dirty="0">
                <a:solidFill>
                  <a:srgbClr val="EBEBEB"/>
                </a:solidFill>
                <a:latin typeface="+mj-lt"/>
                <a:ea typeface="+mj-ea"/>
                <a:cs typeface="+mj-cs"/>
              </a:rPr>
            </a:br>
            <a:r>
              <a:rPr lang="en-US" sz="3600" b="0" i="0" kern="1200" dirty="0">
                <a:solidFill>
                  <a:srgbClr val="EBEBEB"/>
                </a:solidFill>
                <a:latin typeface="+mj-lt"/>
                <a:ea typeface="+mj-ea"/>
                <a:cs typeface="+mj-cs"/>
              </a:rPr>
              <a:t>FOR</a:t>
            </a:r>
            <a:br>
              <a:rPr lang="en-US" sz="3600" b="0" i="0" kern="1200" dirty="0">
                <a:solidFill>
                  <a:srgbClr val="EBEBEB"/>
                </a:solidFill>
                <a:latin typeface="+mj-lt"/>
                <a:ea typeface="+mj-ea"/>
                <a:cs typeface="+mj-cs"/>
              </a:rPr>
            </a:br>
            <a:r>
              <a:rPr lang="en-US" sz="3600" b="0" i="0" kern="1200" dirty="0">
                <a:solidFill>
                  <a:srgbClr val="EBEBEB"/>
                </a:solidFill>
                <a:latin typeface="+mj-lt"/>
                <a:ea typeface="+mj-ea"/>
                <a:cs typeface="+mj-cs"/>
              </a:rPr>
              <a:t>EMERGENCY DEPARTMENT</a:t>
            </a:r>
            <a:br>
              <a:rPr lang="en-US" sz="3600" b="0" i="0" kern="1200" dirty="0">
                <a:solidFill>
                  <a:srgbClr val="EBEBEB"/>
                </a:solidFill>
                <a:latin typeface="+mj-lt"/>
                <a:ea typeface="+mj-ea"/>
                <a:cs typeface="+mj-cs"/>
              </a:rPr>
            </a:br>
            <a:endParaRPr lang="en-US" sz="3600" b="0" i="0" kern="1200" dirty="0">
              <a:solidFill>
                <a:srgbClr val="EBEBEB"/>
              </a:solidFill>
              <a:latin typeface="+mj-lt"/>
              <a:ea typeface="+mj-ea"/>
              <a:cs typeface="+mj-cs"/>
            </a:endParaRP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9DA1FB54-B193-4D64-8D75-D211F885C11E}"/>
              </a:ext>
            </a:extLst>
          </p:cNvPr>
          <p:cNvPicPr>
            <a:picLocks noChangeAspect="1"/>
          </p:cNvPicPr>
          <p:nvPr/>
        </p:nvPicPr>
        <p:blipFill>
          <a:blip r:embed="rId6"/>
          <a:stretch>
            <a:fillRect/>
          </a:stretch>
        </p:blipFill>
        <p:spPr>
          <a:xfrm>
            <a:off x="6093992" y="704054"/>
            <a:ext cx="5449889" cy="5449889"/>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C53DC38C-8A22-4986-AB54-4DE2281C88FF}"/>
              </a:ext>
            </a:extLst>
          </p:cNvPr>
          <p:cNvSpPr>
            <a:spLocks noGrp="1"/>
          </p:cNvSpPr>
          <p:nvPr>
            <p:ph type="subTitle" idx="1"/>
          </p:nvPr>
        </p:nvSpPr>
        <p:spPr>
          <a:xfrm>
            <a:off x="1279364" y="3945739"/>
            <a:ext cx="4166509" cy="3785419"/>
          </a:xfrm>
        </p:spPr>
        <p:txBody>
          <a:bodyPr vert="horz" lIns="91440" tIns="45720" rIns="91440" bIns="45720" rtlCol="0">
            <a:normAutofit/>
          </a:bodyPr>
          <a:lstStyle/>
          <a:p>
            <a:r>
              <a:rPr lang="en-US" dirty="0">
                <a:solidFill>
                  <a:srgbClr val="EBEBEB"/>
                </a:solidFill>
              </a:rPr>
              <a:t>SUBMITTED TO:</a:t>
            </a:r>
          </a:p>
          <a:p>
            <a:r>
              <a:rPr lang="en-US" dirty="0">
                <a:solidFill>
                  <a:srgbClr val="EBEBEB"/>
                </a:solidFill>
              </a:rPr>
              <a:t> MUHAMMAD SHAHID </a:t>
            </a:r>
          </a:p>
          <a:p>
            <a:endParaRPr lang="en-US" dirty="0">
              <a:solidFill>
                <a:srgbClr val="EBEBEB"/>
              </a:solidFill>
            </a:endParaRPr>
          </a:p>
          <a:p>
            <a:r>
              <a:rPr lang="en-US" dirty="0">
                <a:solidFill>
                  <a:srgbClr val="EBEBEB"/>
                </a:solidFill>
              </a:rPr>
              <a:t>SUBMITTED BY:   </a:t>
            </a:r>
          </a:p>
          <a:p>
            <a:r>
              <a:rPr lang="en-US" dirty="0">
                <a:solidFill>
                  <a:srgbClr val="EBEBEB"/>
                </a:solidFill>
              </a:rPr>
              <a:t>JASPREET KAUR (0730470)                                                            KANCHAN BAGGA (0732356)                                                              VARINDERJIT SINGH (0730482)</a:t>
            </a:r>
          </a:p>
        </p:txBody>
      </p:sp>
    </p:spTree>
    <p:extLst>
      <p:ext uri="{BB962C8B-B14F-4D97-AF65-F5344CB8AC3E}">
        <p14:creationId xmlns:p14="http://schemas.microsoft.com/office/powerpoint/2010/main" val="11823925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DC634-6EB9-450D-A755-7F58A556920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ANALTICAL PROBLEM</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B5FC0E9-E1C6-4D7A-BBDF-384D362D22B2}"/>
              </a:ext>
            </a:extLst>
          </p:cNvPr>
          <p:cNvGraphicFramePr>
            <a:graphicFrameLocks noGrp="1"/>
          </p:cNvGraphicFramePr>
          <p:nvPr>
            <p:ph idx="1"/>
            <p:extLst>
              <p:ext uri="{D42A27DB-BD31-4B8C-83A1-F6EECF244321}">
                <p14:modId xmlns:p14="http://schemas.microsoft.com/office/powerpoint/2010/main" val="171502395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2797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1E74ED-6303-43B4-93DB-822B98B8C0AB}"/>
              </a:ext>
            </a:extLst>
          </p:cNvPr>
          <p:cNvSpPr>
            <a:spLocks noGrp="1"/>
          </p:cNvSpPr>
          <p:nvPr>
            <p:ph type="title"/>
          </p:nvPr>
        </p:nvSpPr>
        <p:spPr>
          <a:xfrm>
            <a:off x="648930" y="629267"/>
            <a:ext cx="9252154" cy="1016654"/>
          </a:xfrm>
        </p:spPr>
        <p:txBody>
          <a:bodyPr>
            <a:normAutofit/>
          </a:bodyPr>
          <a:lstStyle/>
          <a:p>
            <a:r>
              <a:rPr lang="en-US">
                <a:solidFill>
                  <a:srgbClr val="EBEBEB"/>
                </a:solidFill>
              </a:rPr>
              <a:t>ETHICAL CONCERNS</a:t>
            </a: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6D00FE79-56CF-487B-9A5A-A80E1A2035DF}"/>
              </a:ext>
            </a:extLst>
          </p:cNvPr>
          <p:cNvGraphicFramePr>
            <a:graphicFrameLocks noGrp="1"/>
          </p:cNvGraphicFramePr>
          <p:nvPr>
            <p:ph idx="1"/>
            <p:extLst>
              <p:ext uri="{D42A27DB-BD31-4B8C-83A1-F6EECF244321}">
                <p14:modId xmlns:p14="http://schemas.microsoft.com/office/powerpoint/2010/main" val="366048139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9429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D4C0-062E-4D37-A337-34102623600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CONTINUE WITH FIVE C’s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9003B83-25B2-4826-8A0F-75BFB4ED6EBC}"/>
              </a:ext>
            </a:extLst>
          </p:cNvPr>
          <p:cNvGraphicFramePr>
            <a:graphicFrameLocks noGrp="1"/>
          </p:cNvGraphicFramePr>
          <p:nvPr>
            <p:ph idx="1"/>
            <p:extLst>
              <p:ext uri="{D42A27DB-BD31-4B8C-83A1-F6EECF244321}">
                <p14:modId xmlns:p14="http://schemas.microsoft.com/office/powerpoint/2010/main" val="62504883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17936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itle 1">
            <a:extLst>
              <a:ext uri="{FF2B5EF4-FFF2-40B4-BE49-F238E27FC236}">
                <a16:creationId xmlns:a16="http://schemas.microsoft.com/office/drawing/2014/main" id="{A2D16C61-C85E-4629-86BF-058C47870059}"/>
              </a:ext>
            </a:extLst>
          </p:cNvPr>
          <p:cNvSpPr>
            <a:spLocks noGrp="1"/>
          </p:cNvSpPr>
          <p:nvPr>
            <p:ph type="title"/>
          </p:nvPr>
        </p:nvSpPr>
        <p:spPr>
          <a:xfrm>
            <a:off x="1141413" y="609600"/>
            <a:ext cx="9905998" cy="1468582"/>
          </a:xfrm>
        </p:spPr>
        <p:txBody>
          <a:bodyPr>
            <a:normAutofit/>
          </a:bodyPr>
          <a:lstStyle/>
          <a:p>
            <a:r>
              <a:rPr lang="en-US" dirty="0">
                <a:effectLst/>
              </a:rPr>
              <a:t>Pre-Processing</a:t>
            </a:r>
          </a:p>
        </p:txBody>
      </p:sp>
      <p:graphicFrame>
        <p:nvGraphicFramePr>
          <p:cNvPr id="3083" name="Content Placeholder 2">
            <a:extLst>
              <a:ext uri="{FF2B5EF4-FFF2-40B4-BE49-F238E27FC236}">
                <a16:creationId xmlns:a16="http://schemas.microsoft.com/office/drawing/2014/main" id="{D8396079-2B2B-4EA4-9919-EF2887F8C33C}"/>
              </a:ext>
            </a:extLst>
          </p:cNvPr>
          <p:cNvGraphicFramePr>
            <a:graphicFrameLocks noGrp="1"/>
          </p:cNvGraphicFramePr>
          <p:nvPr>
            <p:ph idx="1"/>
            <p:extLst>
              <p:ext uri="{D42A27DB-BD31-4B8C-83A1-F6EECF244321}">
                <p14:modId xmlns:p14="http://schemas.microsoft.com/office/powerpoint/2010/main" val="1076553522"/>
              </p:ext>
            </p:extLst>
          </p:nvPr>
        </p:nvGraphicFramePr>
        <p:xfrm>
          <a:off x="255554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47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6EB6DDC-847D-4E76-AEEB-C03FD29B8E23}"/>
              </a:ext>
            </a:extLst>
          </p:cNvPr>
          <p:cNvGraphicFramePr>
            <a:graphicFrameLocks noGrp="1"/>
          </p:cNvGraphicFramePr>
          <p:nvPr>
            <p:ph idx="1"/>
            <p:extLst>
              <p:ext uri="{D42A27DB-BD31-4B8C-83A1-F6EECF244321}">
                <p14:modId xmlns:p14="http://schemas.microsoft.com/office/powerpoint/2010/main" val="147235021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27604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Python Programing</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3" name="Content Placeholder 2">
            <a:extLst>
              <a:ext uri="{FF2B5EF4-FFF2-40B4-BE49-F238E27FC236}">
                <a16:creationId xmlns:a16="http://schemas.microsoft.com/office/drawing/2014/main" id="{0841A380-3F16-4C0C-BDAB-E36D651CDC41}"/>
              </a:ext>
            </a:extLst>
          </p:cNvPr>
          <p:cNvSpPr>
            <a:spLocks noGrp="1"/>
          </p:cNvSpPr>
          <p:nvPr>
            <p:ph idx="1"/>
          </p:nvPr>
        </p:nvSpPr>
        <p:spPr>
          <a:xfrm>
            <a:off x="1622728" y="3493482"/>
            <a:ext cx="8946541" cy="4195481"/>
          </a:xfrm>
        </p:spPr>
        <p:txBody>
          <a:bodyPr>
            <a:normAutofit/>
          </a:bodyPr>
          <a:lstStyle/>
          <a:p>
            <a:r>
              <a:rPr lang="en-US" sz="5600" b="1" dirty="0">
                <a:latin typeface="Times New Roman" panose="02020603050405020304" pitchFamily="18" charset="0"/>
                <a:cs typeface="Times New Roman" panose="02020603050405020304" pitchFamily="18" charset="0"/>
              </a:rPr>
              <a:t>Data exploration &amp; Implementation of Models</a:t>
            </a:r>
          </a:p>
        </p:txBody>
      </p:sp>
    </p:spTree>
    <p:extLst>
      <p:ext uri="{BB962C8B-B14F-4D97-AF65-F5344CB8AC3E}">
        <p14:creationId xmlns:p14="http://schemas.microsoft.com/office/powerpoint/2010/main" val="2870322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Data exploration</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7" name="Picture 6" descr="A screenshot of a social media post&#10;&#10;Description automatically generated">
            <a:extLst>
              <a:ext uri="{FF2B5EF4-FFF2-40B4-BE49-F238E27FC236}">
                <a16:creationId xmlns:a16="http://schemas.microsoft.com/office/drawing/2014/main" id="{BE369CC4-E398-4E62-A9D7-60A64A19CFF0}"/>
              </a:ext>
            </a:extLst>
          </p:cNvPr>
          <p:cNvPicPr>
            <a:picLocks noChangeAspect="1"/>
          </p:cNvPicPr>
          <p:nvPr/>
        </p:nvPicPr>
        <p:blipFill>
          <a:blip r:embed="rId2"/>
          <a:stretch>
            <a:fillRect/>
          </a:stretch>
        </p:blipFill>
        <p:spPr>
          <a:xfrm>
            <a:off x="103449" y="2293829"/>
            <a:ext cx="9710648" cy="2929523"/>
          </a:xfrm>
          <a:prstGeom prst="rect">
            <a:avLst/>
          </a:prstGeom>
        </p:spPr>
      </p:pic>
      <p:pic>
        <p:nvPicPr>
          <p:cNvPr id="11" name="Picture 10" descr="A picture containing appliance, clock&#10;&#10;Description automatically generated">
            <a:extLst>
              <a:ext uri="{FF2B5EF4-FFF2-40B4-BE49-F238E27FC236}">
                <a16:creationId xmlns:a16="http://schemas.microsoft.com/office/drawing/2014/main" id="{1A2C0F45-9434-4A13-BB0D-85B3D12D4CEB}"/>
              </a:ext>
            </a:extLst>
          </p:cNvPr>
          <p:cNvPicPr>
            <a:picLocks noChangeAspect="1"/>
          </p:cNvPicPr>
          <p:nvPr/>
        </p:nvPicPr>
        <p:blipFill>
          <a:blip r:embed="rId3"/>
          <a:stretch>
            <a:fillRect/>
          </a:stretch>
        </p:blipFill>
        <p:spPr>
          <a:xfrm>
            <a:off x="8518499" y="4207888"/>
            <a:ext cx="3472060" cy="2590749"/>
          </a:xfrm>
          <a:prstGeom prst="rect">
            <a:avLst/>
          </a:prstGeom>
        </p:spPr>
      </p:pic>
    </p:spTree>
    <p:extLst>
      <p:ext uri="{BB962C8B-B14F-4D97-AF65-F5344CB8AC3E}">
        <p14:creationId xmlns:p14="http://schemas.microsoft.com/office/powerpoint/2010/main" val="398651981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Target variable distribution</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4" name="Picture 3" descr="A close up of a logo&#10;&#10;Description automatically generated">
            <a:extLst>
              <a:ext uri="{FF2B5EF4-FFF2-40B4-BE49-F238E27FC236}">
                <a16:creationId xmlns:a16="http://schemas.microsoft.com/office/drawing/2014/main" id="{73096B93-8E8B-4941-9713-D2B5CE942921}"/>
              </a:ext>
            </a:extLst>
          </p:cNvPr>
          <p:cNvPicPr>
            <a:picLocks noChangeAspect="1"/>
          </p:cNvPicPr>
          <p:nvPr/>
        </p:nvPicPr>
        <p:blipFill>
          <a:blip r:embed="rId2"/>
          <a:stretch>
            <a:fillRect/>
          </a:stretch>
        </p:blipFill>
        <p:spPr>
          <a:xfrm>
            <a:off x="3191231" y="2344441"/>
            <a:ext cx="6428758" cy="4455279"/>
          </a:xfrm>
          <a:prstGeom prst="rect">
            <a:avLst/>
          </a:prstGeom>
        </p:spPr>
      </p:pic>
    </p:spTree>
    <p:extLst>
      <p:ext uri="{BB962C8B-B14F-4D97-AF65-F5344CB8AC3E}">
        <p14:creationId xmlns:p14="http://schemas.microsoft.com/office/powerpoint/2010/main" val="266398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Splitting data into testing &amp; training</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pic>
        <p:nvPicPr>
          <p:cNvPr id="5" name="Picture 4" descr="A screenshot of a cell phone&#10;&#10;Description automatically generated">
            <a:extLst>
              <a:ext uri="{FF2B5EF4-FFF2-40B4-BE49-F238E27FC236}">
                <a16:creationId xmlns:a16="http://schemas.microsoft.com/office/drawing/2014/main" id="{5E897261-A1FA-4EC0-9390-510BEF1A90FB}"/>
              </a:ext>
            </a:extLst>
          </p:cNvPr>
          <p:cNvPicPr>
            <a:picLocks noChangeAspect="1"/>
          </p:cNvPicPr>
          <p:nvPr/>
        </p:nvPicPr>
        <p:blipFill>
          <a:blip r:embed="rId2"/>
          <a:stretch>
            <a:fillRect/>
          </a:stretch>
        </p:blipFill>
        <p:spPr>
          <a:xfrm>
            <a:off x="391765" y="3746392"/>
            <a:ext cx="11408469" cy="2371342"/>
          </a:xfrm>
          <a:prstGeom prst="rect">
            <a:avLst/>
          </a:prstGeom>
        </p:spPr>
      </p:pic>
    </p:spTree>
    <p:extLst>
      <p:ext uri="{BB962C8B-B14F-4D97-AF65-F5344CB8AC3E}">
        <p14:creationId xmlns:p14="http://schemas.microsoft.com/office/powerpoint/2010/main" val="356606515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46112" y="452718"/>
            <a:ext cx="4165580" cy="1400530"/>
          </a:xfrm>
        </p:spPr>
        <p:txBody>
          <a:bodyPr>
            <a:normAutofit/>
          </a:bodyPr>
          <a:lstStyle/>
          <a:p>
            <a:r>
              <a:rPr lang="en-US"/>
              <a:t>Random</a:t>
            </a:r>
            <a:br>
              <a:rPr lang="en-US"/>
            </a:br>
            <a:r>
              <a:rPr lang="en-US"/>
              <a:t>Forest</a:t>
            </a:r>
          </a:p>
        </p:txBody>
      </p:sp>
      <p:sp>
        <p:nvSpPr>
          <p:cNvPr id="25" name="Freeform: Shape 24">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screenshot of a social media post&#10;&#10;Description automatically generated">
            <a:extLst>
              <a:ext uri="{FF2B5EF4-FFF2-40B4-BE49-F238E27FC236}">
                <a16:creationId xmlns:a16="http://schemas.microsoft.com/office/drawing/2014/main" id="{2EAFF6FE-CFCA-47AF-B030-1EBBF59EDEB1}"/>
              </a:ext>
            </a:extLst>
          </p:cNvPr>
          <p:cNvPicPr>
            <a:picLocks noChangeAspect="1"/>
          </p:cNvPicPr>
          <p:nvPr/>
        </p:nvPicPr>
        <p:blipFill>
          <a:blip r:embed="rId3"/>
          <a:stretch>
            <a:fillRect/>
          </a:stretch>
        </p:blipFill>
        <p:spPr>
          <a:xfrm>
            <a:off x="5553492" y="1741117"/>
            <a:ext cx="6638507" cy="4171167"/>
          </a:xfrm>
          <a:prstGeom prst="rect">
            <a:avLst/>
          </a:prstGeom>
          <a:effectLst/>
        </p:spPr>
      </p:pic>
      <p:sp>
        <p:nvSpPr>
          <p:cNvPr id="29" name="Rectangle 28">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646113" y="2052918"/>
            <a:ext cx="4165146" cy="4195481"/>
          </a:xfrm>
        </p:spPr>
        <p:txBody>
          <a:bodyPr>
            <a:normAutofit/>
          </a:bodyPr>
          <a:lstStyle/>
          <a:p>
            <a:pPr marL="0" indent="0">
              <a:buNone/>
            </a:pPr>
            <a:r>
              <a:rPr lang="en-US" b="1" dirty="0"/>
              <a:t>Random forest</a:t>
            </a:r>
            <a:r>
              <a:rPr lang="en-US" dirty="0"/>
              <a:t> is an ensemble learning method for classification, regression and other tasks that operate by constructing a multitude of </a:t>
            </a:r>
            <a:r>
              <a:rPr lang="en-US" b="1" dirty="0"/>
              <a:t>decision</a:t>
            </a:r>
            <a:r>
              <a:rPr lang="en-US" dirty="0"/>
              <a:t> trees at training time.</a:t>
            </a:r>
          </a:p>
          <a:p>
            <a:pPr marL="0" indent="0">
              <a:buNone/>
            </a:pPr>
            <a:endParaRPr lang="en-US" dirty="0"/>
          </a:p>
        </p:txBody>
      </p:sp>
    </p:spTree>
    <p:extLst>
      <p:ext uri="{BB962C8B-B14F-4D97-AF65-F5344CB8AC3E}">
        <p14:creationId xmlns:p14="http://schemas.microsoft.com/office/powerpoint/2010/main" val="248335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409709F-F544-4E09-90BD-4CD5412954DC}"/>
              </a:ext>
            </a:extLst>
          </p:cNvPr>
          <p:cNvSpPr>
            <a:spLocks noGrp="1"/>
          </p:cNvSpPr>
          <p:nvPr>
            <p:ph type="title"/>
          </p:nvPr>
        </p:nvSpPr>
        <p:spPr>
          <a:xfrm>
            <a:off x="806195" y="804672"/>
            <a:ext cx="3521359" cy="5248656"/>
          </a:xfrm>
        </p:spPr>
        <p:txBody>
          <a:bodyPr anchor="ctr">
            <a:normAutofit/>
          </a:bodyPr>
          <a:lstStyle/>
          <a:p>
            <a:pPr algn="ctr"/>
            <a:r>
              <a:rPr lang="en-US"/>
              <a:t>OVERVIEW</a:t>
            </a:r>
          </a:p>
        </p:txBody>
      </p:sp>
      <p:sp>
        <p:nvSpPr>
          <p:cNvPr id="3" name="Content Placeholder 2">
            <a:extLst>
              <a:ext uri="{FF2B5EF4-FFF2-40B4-BE49-F238E27FC236}">
                <a16:creationId xmlns:a16="http://schemas.microsoft.com/office/drawing/2014/main" id="{2C309E57-85D1-4166-B872-FD407D6F1483}"/>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Data Source</a:t>
            </a:r>
          </a:p>
          <a:p>
            <a:pPr>
              <a:buFont typeface="Wingdings" panose="05000000000000000000" pitchFamily="2" charset="2"/>
              <a:buChar char="Ø"/>
            </a:pPr>
            <a:r>
              <a:rPr lang="en-US" dirty="0"/>
              <a:t>Dataset</a:t>
            </a:r>
          </a:p>
          <a:p>
            <a:pPr>
              <a:buFont typeface="Wingdings" panose="05000000000000000000" pitchFamily="2" charset="2"/>
              <a:buChar char="Ø"/>
            </a:pPr>
            <a:r>
              <a:rPr lang="en-US" dirty="0"/>
              <a:t>Factors</a:t>
            </a:r>
          </a:p>
          <a:p>
            <a:pPr>
              <a:buFont typeface="Wingdings" panose="05000000000000000000" pitchFamily="2" charset="2"/>
              <a:buChar char="Ø"/>
            </a:pPr>
            <a:r>
              <a:rPr lang="en-US" dirty="0"/>
              <a:t>Analytical Problem</a:t>
            </a:r>
          </a:p>
          <a:p>
            <a:pPr>
              <a:buFont typeface="Wingdings" panose="05000000000000000000" pitchFamily="2" charset="2"/>
              <a:buChar char="Ø"/>
            </a:pPr>
            <a:r>
              <a:rPr lang="en-US" dirty="0"/>
              <a:t>Ethical Concerns</a:t>
            </a:r>
          </a:p>
          <a:p>
            <a:pPr>
              <a:buFont typeface="Wingdings" panose="05000000000000000000" pitchFamily="2" charset="2"/>
              <a:buChar char="Ø"/>
            </a:pPr>
            <a:r>
              <a:rPr lang="en-US" dirty="0"/>
              <a:t>Challenges</a:t>
            </a:r>
          </a:p>
          <a:p>
            <a:pPr>
              <a:buFont typeface="Wingdings" panose="05000000000000000000" pitchFamily="2" charset="2"/>
              <a:buChar char="Ø"/>
            </a:pPr>
            <a:r>
              <a:rPr lang="en-US" dirty="0"/>
              <a:t>References</a:t>
            </a:r>
          </a:p>
        </p:txBody>
      </p:sp>
    </p:spTree>
    <p:extLst>
      <p:ext uri="{BB962C8B-B14F-4D97-AF65-F5344CB8AC3E}">
        <p14:creationId xmlns:p14="http://schemas.microsoft.com/office/powerpoint/2010/main" val="359022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46112" y="452718"/>
            <a:ext cx="4165580" cy="1400530"/>
          </a:xfrm>
        </p:spPr>
        <p:txBody>
          <a:bodyPr>
            <a:normAutofit/>
          </a:bodyPr>
          <a:lstStyle/>
          <a:p>
            <a:r>
              <a:rPr lang="en-US" dirty="0"/>
              <a:t>Gradient Boosting</a:t>
            </a:r>
          </a:p>
        </p:txBody>
      </p:sp>
      <p:sp>
        <p:nvSpPr>
          <p:cNvPr id="25" name="Freeform: Shape 24">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646112" y="2209801"/>
            <a:ext cx="4165146" cy="4195481"/>
          </a:xfrm>
        </p:spPr>
        <p:txBody>
          <a:bodyPr>
            <a:normAutofit/>
          </a:bodyPr>
          <a:lstStyle/>
          <a:p>
            <a:pPr marL="0" indent="0">
              <a:buNone/>
            </a:pPr>
            <a:r>
              <a:rPr lang="en-US" b="1" dirty="0"/>
              <a:t>Gradient boosting</a:t>
            </a:r>
            <a:r>
              <a:rPr lang="en-US" dirty="0"/>
              <a:t> is a machine learning technique for regression and classification problems, which produces a prediction model.</a:t>
            </a:r>
          </a:p>
          <a:p>
            <a:pPr marL="0" indent="0">
              <a:buNone/>
            </a:pPr>
            <a:r>
              <a:rPr lang="en-US" dirty="0"/>
              <a:t>It generalizes models by optimizing of an arbitrary differentiable function.</a:t>
            </a:r>
          </a:p>
        </p:txBody>
      </p:sp>
      <p:pic>
        <p:nvPicPr>
          <p:cNvPr id="5" name="Picture 4" descr="A screenshot of a cell phone&#10;&#10;Description automatically generated">
            <a:extLst>
              <a:ext uri="{FF2B5EF4-FFF2-40B4-BE49-F238E27FC236}">
                <a16:creationId xmlns:a16="http://schemas.microsoft.com/office/drawing/2014/main" id="{907C479B-C3EE-4D11-A0A4-81BE12F24AA6}"/>
              </a:ext>
            </a:extLst>
          </p:cNvPr>
          <p:cNvPicPr>
            <a:picLocks noChangeAspect="1"/>
          </p:cNvPicPr>
          <p:nvPr/>
        </p:nvPicPr>
        <p:blipFill>
          <a:blip r:embed="rId3"/>
          <a:stretch>
            <a:fillRect/>
          </a:stretch>
        </p:blipFill>
        <p:spPr>
          <a:xfrm>
            <a:off x="5600700" y="2338649"/>
            <a:ext cx="6591300" cy="2371725"/>
          </a:xfrm>
          <a:prstGeom prst="rect">
            <a:avLst/>
          </a:prstGeom>
        </p:spPr>
      </p:pic>
    </p:spTree>
    <p:extLst>
      <p:ext uri="{BB962C8B-B14F-4D97-AF65-F5344CB8AC3E}">
        <p14:creationId xmlns:p14="http://schemas.microsoft.com/office/powerpoint/2010/main" val="201819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46112" y="452718"/>
            <a:ext cx="4165580" cy="1400530"/>
          </a:xfrm>
        </p:spPr>
        <p:txBody>
          <a:bodyPr>
            <a:normAutofit/>
          </a:bodyPr>
          <a:lstStyle/>
          <a:p>
            <a:r>
              <a:rPr lang="en-US" dirty="0"/>
              <a:t>K-neighbor</a:t>
            </a:r>
          </a:p>
        </p:txBody>
      </p:sp>
      <p:sp>
        <p:nvSpPr>
          <p:cNvPr id="25" name="Freeform: Shape 24">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646112" y="2209801"/>
            <a:ext cx="4165146" cy="4195481"/>
          </a:xfrm>
        </p:spPr>
        <p:txBody>
          <a:bodyPr>
            <a:normAutofit/>
          </a:bodyPr>
          <a:lstStyle/>
          <a:p>
            <a:pPr marL="0" indent="0">
              <a:buNone/>
            </a:pPr>
            <a:r>
              <a:rPr lang="en-US" dirty="0"/>
              <a:t>The k-nearest neighbors (KNN) algorithm is a simple, easy-to-implement supervised machine learning algorithm that can be used to solve both classification and regression problems. </a:t>
            </a:r>
          </a:p>
        </p:txBody>
      </p:sp>
      <p:pic>
        <p:nvPicPr>
          <p:cNvPr id="6" name="Picture 5" descr="A screenshot of a cell phone&#10;&#10;Description automatically generated">
            <a:extLst>
              <a:ext uri="{FF2B5EF4-FFF2-40B4-BE49-F238E27FC236}">
                <a16:creationId xmlns:a16="http://schemas.microsoft.com/office/drawing/2014/main" id="{E98FF06D-8845-4342-B0CF-9C9CDBF98CC1}"/>
              </a:ext>
            </a:extLst>
          </p:cNvPr>
          <p:cNvPicPr>
            <a:picLocks noChangeAspect="1"/>
          </p:cNvPicPr>
          <p:nvPr/>
        </p:nvPicPr>
        <p:blipFill>
          <a:blip r:embed="rId3"/>
          <a:stretch>
            <a:fillRect/>
          </a:stretch>
        </p:blipFill>
        <p:spPr>
          <a:xfrm>
            <a:off x="5614294" y="1853248"/>
            <a:ext cx="6577705" cy="2718752"/>
          </a:xfrm>
          <a:prstGeom prst="rect">
            <a:avLst/>
          </a:prstGeom>
        </p:spPr>
      </p:pic>
    </p:spTree>
    <p:extLst>
      <p:ext uri="{BB962C8B-B14F-4D97-AF65-F5344CB8AC3E}">
        <p14:creationId xmlns:p14="http://schemas.microsoft.com/office/powerpoint/2010/main" val="330256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46112" y="452718"/>
            <a:ext cx="4165580" cy="1400530"/>
          </a:xfrm>
        </p:spPr>
        <p:txBody>
          <a:bodyPr>
            <a:normAutofit/>
          </a:bodyPr>
          <a:lstStyle/>
          <a:p>
            <a:r>
              <a:rPr lang="en-US" dirty="0"/>
              <a:t>Decision tree</a:t>
            </a:r>
          </a:p>
        </p:txBody>
      </p:sp>
      <p:sp>
        <p:nvSpPr>
          <p:cNvPr id="25" name="Freeform: Shape 24">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646112" y="2209801"/>
            <a:ext cx="4165146" cy="4195481"/>
          </a:xfrm>
        </p:spPr>
        <p:txBody>
          <a:bodyPr>
            <a:normAutofit/>
          </a:bodyPr>
          <a:lstStyle/>
          <a:p>
            <a:pPr marL="0" indent="0">
              <a:buNone/>
            </a:pPr>
            <a:r>
              <a:rPr lang="en-US" dirty="0"/>
              <a:t>A decision tree is a decision support tool that uses a tree-like model of decisions and their possible consequences, It works according to logical conditions. It is one way to display an algorithm that only contains conditional control statements.</a:t>
            </a:r>
          </a:p>
        </p:txBody>
      </p:sp>
      <p:pic>
        <p:nvPicPr>
          <p:cNvPr id="5" name="Picture 4" descr="A screenshot of a cell phone&#10;&#10;Description automatically generated">
            <a:extLst>
              <a:ext uri="{FF2B5EF4-FFF2-40B4-BE49-F238E27FC236}">
                <a16:creationId xmlns:a16="http://schemas.microsoft.com/office/drawing/2014/main" id="{4714466F-495C-4387-A49A-943BF82936F4}"/>
              </a:ext>
            </a:extLst>
          </p:cNvPr>
          <p:cNvPicPr>
            <a:picLocks noChangeAspect="1"/>
          </p:cNvPicPr>
          <p:nvPr/>
        </p:nvPicPr>
        <p:blipFill>
          <a:blip r:embed="rId3"/>
          <a:stretch>
            <a:fillRect/>
          </a:stretch>
        </p:blipFill>
        <p:spPr>
          <a:xfrm>
            <a:off x="5553492" y="2589970"/>
            <a:ext cx="6628893" cy="2278953"/>
          </a:xfrm>
          <a:prstGeom prst="rect">
            <a:avLst/>
          </a:prstGeom>
        </p:spPr>
      </p:pic>
    </p:spTree>
    <p:extLst>
      <p:ext uri="{BB962C8B-B14F-4D97-AF65-F5344CB8AC3E}">
        <p14:creationId xmlns:p14="http://schemas.microsoft.com/office/powerpoint/2010/main" val="334597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35223" y="629266"/>
            <a:ext cx="3116690" cy="5594554"/>
          </a:xfrm>
        </p:spPr>
        <p:txBody>
          <a:bodyPr anchor="ctr">
            <a:normAutofit/>
          </a:bodyPr>
          <a:lstStyle/>
          <a:p>
            <a:r>
              <a:rPr lang="en-US" sz="4400" dirty="0">
                <a:solidFill>
                  <a:srgbClr val="EBEBEB"/>
                </a:solidFill>
              </a:rPr>
              <a:t>NEURAL NETWORK</a:t>
            </a:r>
          </a:p>
        </p:txBody>
      </p:sp>
      <p:sp>
        <p:nvSpPr>
          <p:cNvPr id="18"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5048452" y="1410459"/>
            <a:ext cx="6495847" cy="1885146"/>
          </a:xfrm>
        </p:spPr>
        <p:txBody>
          <a:bodyPr>
            <a:normAutofit/>
          </a:bodyPr>
          <a:lstStyle/>
          <a:p>
            <a:pPr marL="0" indent="0">
              <a:lnSpc>
                <a:spcPct val="90000"/>
              </a:lnSpc>
              <a:buNone/>
            </a:pPr>
            <a:r>
              <a:rPr lang="en-US" dirty="0"/>
              <a:t>Multilayer perception or MLP’s are the classical type of neural networks that are compromised of one or more layers of neurons in which the Data is nourished to the internal layer, there may be one or more secreted layers in case levels of concept, and prediction are made on the external layer.</a:t>
            </a:r>
          </a:p>
          <a:p>
            <a:pPr marL="0" indent="0">
              <a:lnSpc>
                <a:spcPct val="90000"/>
              </a:lnSpc>
              <a:buNone/>
            </a:pPr>
            <a:endParaRPr lang="en-US" dirty="0"/>
          </a:p>
          <a:p>
            <a:pPr marL="0" indent="0">
              <a:lnSpc>
                <a:spcPct val="90000"/>
              </a:lnSpc>
              <a:buNone/>
            </a:pPr>
            <a:endParaRPr lang="en-US" dirty="0"/>
          </a:p>
        </p:txBody>
      </p:sp>
      <p:pic>
        <p:nvPicPr>
          <p:cNvPr id="4" name="Picture 3">
            <a:extLst>
              <a:ext uri="{FF2B5EF4-FFF2-40B4-BE49-F238E27FC236}">
                <a16:creationId xmlns:a16="http://schemas.microsoft.com/office/drawing/2014/main" id="{3E8CD4B0-80B7-4D00-B46C-55C0618ADCD7}"/>
              </a:ext>
            </a:extLst>
          </p:cNvPr>
          <p:cNvPicPr>
            <a:picLocks noChangeAspect="1"/>
          </p:cNvPicPr>
          <p:nvPr/>
        </p:nvPicPr>
        <p:blipFill>
          <a:blip r:embed="rId2"/>
          <a:stretch>
            <a:fillRect/>
          </a:stretch>
        </p:blipFill>
        <p:spPr>
          <a:xfrm>
            <a:off x="5048452" y="3562395"/>
            <a:ext cx="6495847" cy="1705160"/>
          </a:xfrm>
          <a:prstGeom prst="rect">
            <a:avLst/>
          </a:prstGeom>
          <a:effectLst/>
        </p:spPr>
      </p:pic>
    </p:spTree>
    <p:extLst>
      <p:ext uri="{BB962C8B-B14F-4D97-AF65-F5344CB8AC3E}">
        <p14:creationId xmlns:p14="http://schemas.microsoft.com/office/powerpoint/2010/main" val="155120329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55ABCC-3255-44B4-BACF-6086DAED78D2}"/>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CHALLENGES</a:t>
            </a:r>
          </a:p>
        </p:txBody>
      </p:sp>
      <p:sp>
        <p:nvSpPr>
          <p:cNvPr id="3" name="Content Placeholder 2">
            <a:extLst>
              <a:ext uri="{FF2B5EF4-FFF2-40B4-BE49-F238E27FC236}">
                <a16:creationId xmlns:a16="http://schemas.microsoft.com/office/drawing/2014/main" id="{79FDA295-7438-4CA7-AC74-10429094CEDB}"/>
              </a:ext>
            </a:extLst>
          </p:cNvPr>
          <p:cNvSpPr>
            <a:spLocks noGrp="1"/>
          </p:cNvSpPr>
          <p:nvPr>
            <p:ph idx="1"/>
          </p:nvPr>
        </p:nvSpPr>
        <p:spPr>
          <a:xfrm>
            <a:off x="5204109" y="1645920"/>
            <a:ext cx="6269434" cy="4470821"/>
          </a:xfrm>
        </p:spPr>
        <p:txBody>
          <a:bodyPr>
            <a:normAutofit lnSpcReduction="10000"/>
          </a:bodyPr>
          <a:lstStyle/>
          <a:p>
            <a:pPr>
              <a:lnSpc>
                <a:spcPct val="90000"/>
              </a:lnSpc>
              <a:buFont typeface="Wingdings" panose="05000000000000000000" pitchFamily="2" charset="2"/>
              <a:buChar char="Ø"/>
            </a:pPr>
            <a:r>
              <a:rPr lang="en-US" sz="1600" dirty="0"/>
              <a:t>Initially, it troubled to find the dataset </a:t>
            </a:r>
          </a:p>
          <a:p>
            <a:pPr>
              <a:lnSpc>
                <a:spcPct val="90000"/>
              </a:lnSpc>
              <a:buFont typeface="Wingdings" panose="05000000000000000000" pitchFamily="2" charset="2"/>
              <a:buChar char="Ø"/>
            </a:pPr>
            <a:r>
              <a:rPr lang="en-US" sz="1600" dirty="0"/>
              <a:t> it took few days to get access from authority on legal base.</a:t>
            </a:r>
          </a:p>
          <a:p>
            <a:pPr>
              <a:lnSpc>
                <a:spcPct val="90000"/>
              </a:lnSpc>
              <a:buFont typeface="Wingdings" panose="05000000000000000000" pitchFamily="2" charset="2"/>
              <a:buChar char="Ø"/>
            </a:pPr>
            <a:r>
              <a:rPr lang="en-US" sz="1600" dirty="0"/>
              <a:t> Moreover, it gives enormous choices that make it complicated to select one of these.</a:t>
            </a:r>
          </a:p>
          <a:p>
            <a:pPr>
              <a:lnSpc>
                <a:spcPct val="90000"/>
              </a:lnSpc>
              <a:buFont typeface="Wingdings" panose="05000000000000000000" pitchFamily="2" charset="2"/>
              <a:buChar char="Ø"/>
            </a:pPr>
            <a:r>
              <a:rPr lang="en-US" sz="1600" dirty="0"/>
              <a:t>The dataset includes lots of diagnoses that’s why it is difficult to give the priority to anyone among all for the prediction.</a:t>
            </a:r>
          </a:p>
          <a:p>
            <a:pPr>
              <a:lnSpc>
                <a:spcPct val="90000"/>
              </a:lnSpc>
              <a:buFont typeface="Wingdings" panose="05000000000000000000" pitchFamily="2" charset="2"/>
              <a:buChar char="Ø"/>
            </a:pPr>
            <a:r>
              <a:rPr lang="en-US" sz="1600" dirty="0"/>
              <a:t> While we were doing coding part the accuracy rates were very low.</a:t>
            </a:r>
          </a:p>
          <a:p>
            <a:pPr>
              <a:lnSpc>
                <a:spcPct val="90000"/>
              </a:lnSpc>
              <a:buFont typeface="Wingdings" panose="05000000000000000000" pitchFamily="2" charset="2"/>
              <a:buChar char="Ø"/>
            </a:pPr>
            <a:r>
              <a:rPr lang="en-US" sz="1600" dirty="0"/>
              <a:t> Due to the low accuracy we had to repeat the splitting part change the ratio to improve the accuracy and the weightage of factors.</a:t>
            </a:r>
          </a:p>
          <a:p>
            <a:pPr>
              <a:lnSpc>
                <a:spcPct val="90000"/>
              </a:lnSpc>
              <a:buFont typeface="Wingdings" panose="05000000000000000000" pitchFamily="2" charset="2"/>
              <a:buChar char="Ø"/>
            </a:pPr>
            <a:r>
              <a:rPr lang="en-US" sz="1600" dirty="0"/>
              <a:t>Current Scenario of COVID-19 affect the project work highly as we cancelled all the group meetings to maintain social distancing. We used Other ways for group discussions.</a:t>
            </a:r>
          </a:p>
          <a:p>
            <a:pPr>
              <a:lnSpc>
                <a:spcPct val="90000"/>
              </a:lnSpc>
              <a:buFont typeface="Wingdings" panose="05000000000000000000" pitchFamily="2" charset="2"/>
              <a:buChar char="Ø"/>
            </a:pPr>
            <a:endParaRPr lang="en-US" sz="1600" dirty="0"/>
          </a:p>
          <a:p>
            <a:pPr>
              <a:lnSpc>
                <a:spcPct val="9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97095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ED3A-CCD1-4A59-9A6B-6433A3A7FDFE}"/>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REFERENCES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52ADAC-BD8D-4A18-8472-BEB87A6D511E}"/>
              </a:ext>
            </a:extLst>
          </p:cNvPr>
          <p:cNvGraphicFramePr>
            <a:graphicFrameLocks noGrp="1"/>
          </p:cNvGraphicFramePr>
          <p:nvPr>
            <p:ph idx="1"/>
            <p:extLst>
              <p:ext uri="{D42A27DB-BD31-4B8C-83A1-F6EECF244321}">
                <p14:modId xmlns:p14="http://schemas.microsoft.com/office/powerpoint/2010/main" val="202179952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90062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3690622B-0603-4116-AC43-7B92459C3933}"/>
              </a:ext>
            </a:extLst>
          </p:cNvPr>
          <p:cNvGraphicFramePr>
            <a:graphicFrameLocks noGrp="1"/>
          </p:cNvGraphicFramePr>
          <p:nvPr>
            <p:extLst>
              <p:ext uri="{D42A27DB-BD31-4B8C-83A1-F6EECF244321}">
                <p14:modId xmlns:p14="http://schemas.microsoft.com/office/powerpoint/2010/main" val="963662685"/>
              </p:ext>
            </p:extLst>
          </p:nvPr>
        </p:nvGraphicFramePr>
        <p:xfrm>
          <a:off x="643467" y="940507"/>
          <a:ext cx="10905070" cy="5321444"/>
        </p:xfrm>
        <a:graphic>
          <a:graphicData uri="http://schemas.openxmlformats.org/drawingml/2006/table">
            <a:tbl>
              <a:tblPr firstRow="1" firstCol="1" bandRow="1">
                <a:tableStyleId>{8EC20E35-A176-4012-BC5E-935CFFF8708E}</a:tableStyleId>
              </a:tblPr>
              <a:tblGrid>
                <a:gridCol w="1191812">
                  <a:extLst>
                    <a:ext uri="{9D8B030D-6E8A-4147-A177-3AD203B41FA5}">
                      <a16:colId xmlns:a16="http://schemas.microsoft.com/office/drawing/2014/main" val="4006585498"/>
                    </a:ext>
                  </a:extLst>
                </a:gridCol>
                <a:gridCol w="1180074">
                  <a:extLst>
                    <a:ext uri="{9D8B030D-6E8A-4147-A177-3AD203B41FA5}">
                      <a16:colId xmlns:a16="http://schemas.microsoft.com/office/drawing/2014/main" val="706600590"/>
                    </a:ext>
                  </a:extLst>
                </a:gridCol>
                <a:gridCol w="2459514">
                  <a:extLst>
                    <a:ext uri="{9D8B030D-6E8A-4147-A177-3AD203B41FA5}">
                      <a16:colId xmlns:a16="http://schemas.microsoft.com/office/drawing/2014/main" val="1862355426"/>
                    </a:ext>
                  </a:extLst>
                </a:gridCol>
                <a:gridCol w="4204561">
                  <a:extLst>
                    <a:ext uri="{9D8B030D-6E8A-4147-A177-3AD203B41FA5}">
                      <a16:colId xmlns:a16="http://schemas.microsoft.com/office/drawing/2014/main" val="3616793820"/>
                    </a:ext>
                  </a:extLst>
                </a:gridCol>
                <a:gridCol w="1125297">
                  <a:extLst>
                    <a:ext uri="{9D8B030D-6E8A-4147-A177-3AD203B41FA5}">
                      <a16:colId xmlns:a16="http://schemas.microsoft.com/office/drawing/2014/main" val="1320430363"/>
                    </a:ext>
                  </a:extLst>
                </a:gridCol>
                <a:gridCol w="743812">
                  <a:extLst>
                    <a:ext uri="{9D8B030D-6E8A-4147-A177-3AD203B41FA5}">
                      <a16:colId xmlns:a16="http://schemas.microsoft.com/office/drawing/2014/main" val="1916796116"/>
                    </a:ext>
                  </a:extLst>
                </a:gridCol>
              </a:tblGrid>
              <a:tr h="350341">
                <a:tc gridSpan="6">
                  <a:txBody>
                    <a:bodyPr/>
                    <a:lstStyle/>
                    <a:p>
                      <a:pPr marL="0" marR="0" algn="ctr">
                        <a:lnSpc>
                          <a:spcPct val="107000"/>
                        </a:lnSpc>
                        <a:spcBef>
                          <a:spcPts val="0"/>
                        </a:spcBef>
                        <a:spcAft>
                          <a:spcPts val="0"/>
                        </a:spcAft>
                      </a:pPr>
                      <a:r>
                        <a:rPr lang="en-US" sz="2000">
                          <a:ln>
                            <a:noFill/>
                          </a:ln>
                          <a:effectLst>
                            <a:outerShdw blurRad="38100" dist="19050" dir="2700000" algn="tl">
                              <a:schemeClr val="dk1">
                                <a:alpha val="40000"/>
                              </a:schemeClr>
                            </a:outerShdw>
                          </a:effectLst>
                        </a:rPr>
                        <a:t>Project Contribution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6419463"/>
                  </a:ext>
                </a:extLst>
              </a:tr>
              <a:tr h="515299">
                <a:tc>
                  <a:txBody>
                    <a:bodyPr/>
                    <a:lstStyle/>
                    <a:p>
                      <a:pPr marL="0" marR="0">
                        <a:lnSpc>
                          <a:spcPct val="107000"/>
                        </a:lnSpc>
                        <a:spcBef>
                          <a:spcPts val="0"/>
                        </a:spcBef>
                        <a:spcAft>
                          <a:spcPts val="0"/>
                        </a:spcAft>
                      </a:pPr>
                      <a:r>
                        <a:rPr lang="en-US" sz="1500">
                          <a:effectLst/>
                        </a:rPr>
                        <a:t>Major Task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Member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Sub Tasks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Completed 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2324694231"/>
                  </a:ext>
                </a:extLst>
              </a:tr>
              <a:tr h="756475">
                <a:tc>
                  <a:txBody>
                    <a:bodyPr/>
                    <a:lstStyle/>
                    <a:p>
                      <a:pPr marL="0" marR="0">
                        <a:lnSpc>
                          <a:spcPct val="107000"/>
                        </a:lnSpc>
                        <a:spcBef>
                          <a:spcPts val="0"/>
                        </a:spcBef>
                        <a:spcAft>
                          <a:spcPts val="0"/>
                        </a:spcAft>
                      </a:pPr>
                      <a:r>
                        <a:rPr lang="en-US" sz="1500">
                          <a:effectLst/>
                        </a:rPr>
                        <a:t>Topic selection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Finding project topic, Topic related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Project that could be useful in future. Should have something new. Scope for job placement. Should be useful in real life as a tool.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04,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39016675"/>
                  </a:ext>
                </a:extLst>
              </a:tr>
              <a:tr h="637764">
                <a:tc rowSpan="4">
                  <a:txBody>
                    <a:bodyPr/>
                    <a:lstStyle/>
                    <a:p>
                      <a:pPr marL="0" marR="0">
                        <a:lnSpc>
                          <a:spcPct val="107000"/>
                        </a:lnSpc>
                        <a:spcBef>
                          <a:spcPts val="0"/>
                        </a:spcBef>
                        <a:spcAft>
                          <a:spcPts val="0"/>
                        </a:spcAft>
                      </a:pPr>
                      <a:r>
                        <a:rPr lang="en-US" sz="1500">
                          <a:effectLst/>
                        </a:rPr>
                        <a:t>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Finding dataset (Searching, getting access and downloading)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Searched dataset from different websites. Sent emails to many of the organizations for accessing their datasets. Got access for MIMIC dataset and downloaded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18,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86192387"/>
                  </a:ext>
                </a:extLst>
              </a:tr>
              <a:tr h="1039673">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and supporting variables selection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variable (LOS) was already cleared in everyone’s mind but all the supporting variables were needed to select that could effect on LOS.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25,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371838206"/>
                  </a:ext>
                </a:extLst>
              </a:tr>
              <a:tr h="124062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Data Cleaning (Changing format, keeping necessary data only) using excel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Changed downloaded files format. Made one single file from 27 files by merging all necessary columns in master file only. Removed unnecessary columns only, removed outliers, data about emergency department only was kept. Some new columns are made. Missing data rows are removed.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757972740"/>
                  </a:ext>
                </a:extLst>
              </a:tr>
              <a:tr h="436810">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Cleaned data understanding &amp; exploration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Understood &amp; explored cleaned data in SQL Server for my satisfaction and cross checking.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1653827112"/>
                  </a:ext>
                </a:extLst>
              </a:tr>
            </a:tbl>
          </a:graphicData>
        </a:graphic>
      </p:graphicFrame>
    </p:spTree>
    <p:extLst>
      <p:ext uri="{BB962C8B-B14F-4D97-AF65-F5344CB8AC3E}">
        <p14:creationId xmlns:p14="http://schemas.microsoft.com/office/powerpoint/2010/main" val="1789973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Table 2">
            <a:extLst>
              <a:ext uri="{FF2B5EF4-FFF2-40B4-BE49-F238E27FC236}">
                <a16:creationId xmlns:a16="http://schemas.microsoft.com/office/drawing/2014/main" id="{5587B7C2-D88E-448A-BFD3-FA3BFB655A39}"/>
              </a:ext>
            </a:extLst>
          </p:cNvPr>
          <p:cNvGraphicFramePr>
            <a:graphicFrameLocks noGrp="1"/>
          </p:cNvGraphicFramePr>
          <p:nvPr>
            <p:extLst>
              <p:ext uri="{D42A27DB-BD31-4B8C-83A1-F6EECF244321}">
                <p14:modId xmlns:p14="http://schemas.microsoft.com/office/powerpoint/2010/main" val="233998416"/>
              </p:ext>
            </p:extLst>
          </p:nvPr>
        </p:nvGraphicFramePr>
        <p:xfrm>
          <a:off x="643467" y="901926"/>
          <a:ext cx="10905069" cy="5060647"/>
        </p:xfrm>
        <a:graphic>
          <a:graphicData uri="http://schemas.openxmlformats.org/drawingml/2006/table">
            <a:tbl>
              <a:tblPr firstRow="1" firstCol="1" bandRow="1">
                <a:tableStyleId>{8EC20E35-A176-4012-BC5E-935CFFF8708E}</a:tableStyleId>
              </a:tblPr>
              <a:tblGrid>
                <a:gridCol w="1312131">
                  <a:extLst>
                    <a:ext uri="{9D8B030D-6E8A-4147-A177-3AD203B41FA5}">
                      <a16:colId xmlns:a16="http://schemas.microsoft.com/office/drawing/2014/main" val="737399197"/>
                    </a:ext>
                  </a:extLst>
                </a:gridCol>
                <a:gridCol w="1150859">
                  <a:extLst>
                    <a:ext uri="{9D8B030D-6E8A-4147-A177-3AD203B41FA5}">
                      <a16:colId xmlns:a16="http://schemas.microsoft.com/office/drawing/2014/main" val="854388004"/>
                    </a:ext>
                  </a:extLst>
                </a:gridCol>
                <a:gridCol w="2356647">
                  <a:extLst>
                    <a:ext uri="{9D8B030D-6E8A-4147-A177-3AD203B41FA5}">
                      <a16:colId xmlns:a16="http://schemas.microsoft.com/office/drawing/2014/main" val="1678265748"/>
                    </a:ext>
                  </a:extLst>
                </a:gridCol>
                <a:gridCol w="4423176">
                  <a:extLst>
                    <a:ext uri="{9D8B030D-6E8A-4147-A177-3AD203B41FA5}">
                      <a16:colId xmlns:a16="http://schemas.microsoft.com/office/drawing/2014/main" val="2697173777"/>
                    </a:ext>
                  </a:extLst>
                </a:gridCol>
                <a:gridCol w="893949">
                  <a:extLst>
                    <a:ext uri="{9D8B030D-6E8A-4147-A177-3AD203B41FA5}">
                      <a16:colId xmlns:a16="http://schemas.microsoft.com/office/drawing/2014/main" val="450781999"/>
                    </a:ext>
                  </a:extLst>
                </a:gridCol>
                <a:gridCol w="768307">
                  <a:extLst>
                    <a:ext uri="{9D8B030D-6E8A-4147-A177-3AD203B41FA5}">
                      <a16:colId xmlns:a16="http://schemas.microsoft.com/office/drawing/2014/main" val="810967329"/>
                    </a:ext>
                  </a:extLst>
                </a:gridCol>
              </a:tblGrid>
              <a:tr h="668266">
                <a:tc>
                  <a:txBody>
                    <a:bodyPr/>
                    <a:lstStyle/>
                    <a:p>
                      <a:pPr marL="0" marR="0">
                        <a:lnSpc>
                          <a:spcPct val="107000"/>
                        </a:lnSpc>
                        <a:spcBef>
                          <a:spcPts val="0"/>
                        </a:spcBef>
                        <a:spcAft>
                          <a:spcPts val="0"/>
                        </a:spcAft>
                      </a:pPr>
                      <a:r>
                        <a:rPr lang="en-US" sz="1300">
                          <a:effectLst/>
                        </a:rPr>
                        <a:t>Project related research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Searching work done on related projects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Projects that are already made on same topic. So that we could come to know what is done and what different we can do.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March 03,2020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233269896"/>
                  </a:ext>
                </a:extLst>
              </a:tr>
              <a:tr h="996585">
                <a:tc>
                  <a:txBody>
                    <a:bodyPr/>
                    <a:lstStyle/>
                    <a:p>
                      <a:pPr marL="0" marR="0">
                        <a:lnSpc>
                          <a:spcPct val="107000"/>
                        </a:lnSpc>
                        <a:spcBef>
                          <a:spcPts val="0"/>
                        </a:spcBef>
                        <a:spcAft>
                          <a:spcPts val="0"/>
                        </a:spcAft>
                      </a:pPr>
                      <a:r>
                        <a:rPr lang="en-US" sz="1300">
                          <a:effectLst/>
                        </a:rPr>
                        <a:t>Article reading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Studied 10 (4-3-3) articles individually</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dirty="0">
                          <a:effectLst/>
                        </a:rPr>
                        <a:t>Study articles based on how we can use machine learning in our project. For understanding what kind of models, we can use and how we can improve their accuracy.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12,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2017759403"/>
                  </a:ext>
                </a:extLst>
              </a:tr>
              <a:tr h="418707">
                <a:tc rowSpan="3">
                  <a:txBody>
                    <a:bodyPr/>
                    <a:lstStyle/>
                    <a:p>
                      <a:pPr marL="0" marR="0">
                        <a:lnSpc>
                          <a:spcPct val="107000"/>
                        </a:lnSpc>
                        <a:spcBef>
                          <a:spcPts val="0"/>
                        </a:spcBef>
                        <a:spcAft>
                          <a:spcPts val="0"/>
                        </a:spcAft>
                      </a:pPr>
                      <a:r>
                        <a:rPr lang="en-US" sz="1300">
                          <a:effectLst/>
                        </a:rPr>
                        <a:t>Model Study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ANN, 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84462622"/>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CNN, Random forest, 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19,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235526799"/>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Confusion matrix, Multiple linear regression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dirty="0">
                          <a:effectLst/>
                        </a:rPr>
                        <a:t>YouTube tutorials,</a:t>
                      </a:r>
                    </a:p>
                    <a:p>
                      <a:pPr marL="0" marR="0">
                        <a:lnSpc>
                          <a:spcPct val="107000"/>
                        </a:lnSpc>
                        <a:spcBef>
                          <a:spcPts val="0"/>
                        </a:spcBef>
                        <a:spcAft>
                          <a:spcPts val="0"/>
                        </a:spcAft>
                      </a:pPr>
                      <a:r>
                        <a:rPr lang="en-US" sz="1200" dirty="0">
                          <a:effectLst/>
                        </a:rPr>
                        <a:t>Google search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20,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166975738"/>
                  </a:ext>
                </a:extLst>
              </a:tr>
              <a:tr h="611333">
                <a:tc rowSpan="3">
                  <a:txBody>
                    <a:bodyPr/>
                    <a:lstStyle/>
                    <a:p>
                      <a:pPr marL="0" marR="0">
                        <a:lnSpc>
                          <a:spcPct val="107000"/>
                        </a:lnSpc>
                        <a:spcBef>
                          <a:spcPts val="0"/>
                        </a:spcBef>
                        <a:spcAft>
                          <a:spcPts val="0"/>
                        </a:spcAft>
                      </a:pPr>
                      <a:r>
                        <a:rPr lang="en-US" sz="1300" dirty="0">
                          <a:effectLst/>
                        </a:rPr>
                        <a:t>Model Building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Neural network,</a:t>
                      </a:r>
                    </a:p>
                    <a:p>
                      <a:pPr marL="0" marR="0">
                        <a:lnSpc>
                          <a:spcPct val="107000"/>
                        </a:lnSpc>
                        <a:spcBef>
                          <a:spcPts val="0"/>
                        </a:spcBef>
                        <a:spcAft>
                          <a:spcPts val="0"/>
                        </a:spcAft>
                      </a:pPr>
                      <a:r>
                        <a:rPr lang="en-US" sz="1200">
                          <a:effectLst/>
                        </a:rPr>
                        <a:t>Multiple linear regression,</a:t>
                      </a:r>
                    </a:p>
                    <a:p>
                      <a:pPr marL="0" marR="0">
                        <a:lnSpc>
                          <a:spcPct val="107000"/>
                        </a:lnSpc>
                        <a:spcBef>
                          <a:spcPts val="0"/>
                        </a:spcBef>
                        <a:spcAft>
                          <a:spcPts val="0"/>
                        </a:spcAft>
                      </a:pPr>
                      <a:r>
                        <a:rPr lang="en-US" sz="1200">
                          <a:effectLst/>
                        </a:rPr>
                        <a:t>Confusion matrix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March 27, 2020</a:t>
                      </a:r>
                    </a:p>
                  </a:txBody>
                  <a:tcPr marL="53921" marR="53921"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Done</a:t>
                      </a:r>
                    </a:p>
                  </a:txBody>
                  <a:tcPr marL="53921" marR="53921" marT="0" marB="0"/>
                </a:tc>
                <a:extLst>
                  <a:ext uri="{0D108BD9-81ED-4DB2-BD59-A6C34878D82A}">
                    <a16:rowId xmlns:a16="http://schemas.microsoft.com/office/drawing/2014/main" val="407686797"/>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Random forest,</a:t>
                      </a:r>
                    </a:p>
                    <a:p>
                      <a:pPr marL="0" marR="0">
                        <a:lnSpc>
                          <a:spcPct val="107000"/>
                        </a:lnSpc>
                        <a:spcBef>
                          <a:spcPts val="0"/>
                        </a:spcBef>
                        <a:spcAft>
                          <a:spcPts val="0"/>
                        </a:spcAft>
                      </a:pPr>
                      <a:r>
                        <a:rPr lang="en-US" sz="1200">
                          <a:effectLst/>
                        </a:rPr>
                        <a:t>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939463974"/>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1577439745"/>
                  </a:ext>
                </a:extLst>
              </a:tr>
              <a:tr h="244459">
                <a:tc>
                  <a:txBody>
                    <a:bodyPr/>
                    <a:lstStyle/>
                    <a:p>
                      <a:pPr marL="0" marR="0">
                        <a:lnSpc>
                          <a:spcPct val="107000"/>
                        </a:lnSpc>
                        <a:spcBef>
                          <a:spcPts val="0"/>
                        </a:spcBef>
                        <a:spcAft>
                          <a:spcPts val="0"/>
                        </a:spcAft>
                      </a:pPr>
                      <a:r>
                        <a:rPr lang="en-US" sz="1300">
                          <a:effectLst/>
                        </a:rPr>
                        <a:t>Report writing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txBody>
                  <a:tcPr marL="53921" marR="53921" marT="0" marB="0"/>
                </a:tc>
                <a:tc>
                  <a:txBody>
                    <a:bodyPr/>
                    <a:lstStyle/>
                    <a:p>
                      <a:pPr marL="0" marR="0">
                        <a:lnSpc>
                          <a:spcPct val="107000"/>
                        </a:lnSpc>
                        <a:spcBef>
                          <a:spcPts val="0"/>
                        </a:spcBef>
                        <a:spcAft>
                          <a:spcPts val="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Pending</a:t>
                      </a:r>
                    </a:p>
                  </a:txBody>
                  <a:tcPr marL="53921" marR="53921" marT="0" marB="0"/>
                </a:tc>
                <a:extLst>
                  <a:ext uri="{0D108BD9-81ED-4DB2-BD59-A6C34878D82A}">
                    <a16:rowId xmlns:a16="http://schemas.microsoft.com/office/drawing/2014/main" val="1654579723"/>
                  </a:ext>
                </a:extLst>
              </a:tr>
              <a:tr h="418707">
                <a:tc>
                  <a:txBody>
                    <a:bodyPr/>
                    <a:lstStyle/>
                    <a:p>
                      <a:pPr marL="0" marR="0">
                        <a:lnSpc>
                          <a:spcPct val="107000"/>
                        </a:lnSpc>
                        <a:spcBef>
                          <a:spcPts val="0"/>
                        </a:spcBef>
                        <a:spcAft>
                          <a:spcPts val="0"/>
                        </a:spcAft>
                      </a:pPr>
                      <a:r>
                        <a:rPr lang="en-US" sz="1300">
                          <a:effectLst/>
                        </a:rPr>
                        <a:t>Presentation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April 08, 2020</a:t>
                      </a:r>
                    </a:p>
                  </a:txBody>
                  <a:tcPr marL="53921" marR="53921" marT="0" marB="0"/>
                </a:tc>
                <a:tc>
                  <a:txBody>
                    <a:bodyPr/>
                    <a:lstStyle/>
                    <a:p>
                      <a:pPr marL="0" marR="0">
                        <a:lnSpc>
                          <a:spcPct val="107000"/>
                        </a:lnSpc>
                        <a:spcBef>
                          <a:spcPts val="0"/>
                        </a:spcBef>
                        <a:spcAft>
                          <a:spcPts val="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Done</a:t>
                      </a:r>
                    </a:p>
                  </a:txBody>
                  <a:tcPr marL="53921" marR="53921" marT="0" marB="0"/>
                </a:tc>
                <a:extLst>
                  <a:ext uri="{0D108BD9-81ED-4DB2-BD59-A6C34878D82A}">
                    <a16:rowId xmlns:a16="http://schemas.microsoft.com/office/drawing/2014/main" val="2335341635"/>
                  </a:ext>
                </a:extLst>
              </a:tr>
            </a:tbl>
          </a:graphicData>
        </a:graphic>
      </p:graphicFrame>
    </p:spTree>
    <p:extLst>
      <p:ext uri="{BB962C8B-B14F-4D97-AF65-F5344CB8AC3E}">
        <p14:creationId xmlns:p14="http://schemas.microsoft.com/office/powerpoint/2010/main" val="2679230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EE999BF-E370-4073-A5E4-7F8B48D1B6D6}"/>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latin typeface="+mj-lt"/>
                <a:ea typeface="+mj-ea"/>
                <a:cs typeface="+mj-cs"/>
              </a:rPr>
              <a:t>THANK YOU</a:t>
            </a: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Graphic 7" descr="Handshake">
            <a:extLst>
              <a:ext uri="{FF2B5EF4-FFF2-40B4-BE49-F238E27FC236}">
                <a16:creationId xmlns:a16="http://schemas.microsoft.com/office/drawing/2014/main" id="{20A7C17F-AF09-4DFE-8ACC-21BFC7709E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3931963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808D8F9-5BA0-45F2-B929-490F4E4903DB}"/>
              </a:ext>
            </a:extLst>
          </p:cNvPr>
          <p:cNvSpPr>
            <a:spLocks noGrp="1"/>
          </p:cNvSpPr>
          <p:nvPr>
            <p:ph type="title"/>
          </p:nvPr>
        </p:nvSpPr>
        <p:spPr>
          <a:xfrm>
            <a:off x="806195" y="804672"/>
            <a:ext cx="3521359" cy="5248656"/>
          </a:xfrm>
        </p:spPr>
        <p:txBody>
          <a:bodyPr anchor="ctr">
            <a:normAutofit/>
          </a:bodyPr>
          <a:lstStyle/>
          <a:p>
            <a:pPr algn="ctr"/>
            <a:r>
              <a:rPr lang="en-US" dirty="0"/>
              <a:t>PROBLEM STATEMENT</a:t>
            </a:r>
          </a:p>
        </p:txBody>
      </p:sp>
      <p:sp>
        <p:nvSpPr>
          <p:cNvPr id="3" name="Content Placeholder 2">
            <a:extLst>
              <a:ext uri="{FF2B5EF4-FFF2-40B4-BE49-F238E27FC236}">
                <a16:creationId xmlns:a16="http://schemas.microsoft.com/office/drawing/2014/main" id="{DF6BF896-B37F-4E70-8338-5F5C007B361F}"/>
              </a:ext>
            </a:extLst>
          </p:cNvPr>
          <p:cNvSpPr>
            <a:spLocks noGrp="1"/>
          </p:cNvSpPr>
          <p:nvPr>
            <p:ph idx="1"/>
          </p:nvPr>
        </p:nvSpPr>
        <p:spPr>
          <a:xfrm>
            <a:off x="4975861" y="804671"/>
            <a:ext cx="6399930" cy="5248657"/>
          </a:xfrm>
        </p:spPr>
        <p:txBody>
          <a:bodyPr anchor="ctr">
            <a:normAutofit/>
          </a:bodyPr>
          <a:lstStyle/>
          <a:p>
            <a:r>
              <a:rPr lang="en-US" dirty="0"/>
              <a:t>The ability to predict the length of stay (LOS) as early as possible in the preadmission stage after first checkup might be helpful to monitor quality care for the hospital admission management team. In this project we shall develop model to predict the LOS in Emergency department at admission time for general patients.</a:t>
            </a:r>
          </a:p>
        </p:txBody>
      </p:sp>
    </p:spTree>
    <p:extLst>
      <p:ext uri="{BB962C8B-B14F-4D97-AF65-F5344CB8AC3E}">
        <p14:creationId xmlns:p14="http://schemas.microsoft.com/office/powerpoint/2010/main" val="185227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2F494-62BA-4E6D-A638-E3FB8CD63BF7}"/>
              </a:ext>
            </a:extLst>
          </p:cNvPr>
          <p:cNvSpPr>
            <a:spLocks noGrp="1"/>
          </p:cNvSpPr>
          <p:nvPr>
            <p:ph type="title"/>
          </p:nvPr>
        </p:nvSpPr>
        <p:spPr>
          <a:xfrm>
            <a:off x="648931" y="629266"/>
            <a:ext cx="4166510" cy="1622321"/>
          </a:xfrm>
        </p:spPr>
        <p:txBody>
          <a:bodyPr>
            <a:normAutofit/>
          </a:bodyPr>
          <a:lstStyle/>
          <a:p>
            <a:r>
              <a:rPr lang="en-US">
                <a:solidFill>
                  <a:srgbClr val="EBEBEB"/>
                </a:solidFill>
              </a:rPr>
              <a:t>INTRODUCTION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Doctor">
            <a:extLst>
              <a:ext uri="{FF2B5EF4-FFF2-40B4-BE49-F238E27FC236}">
                <a16:creationId xmlns:a16="http://schemas.microsoft.com/office/drawing/2014/main" id="{F2673EC8-7ADC-4513-B46A-2BB6B16E83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0321153-84A9-416A-A3ED-87BB67CD7035}"/>
              </a:ext>
            </a:extLst>
          </p:cNvPr>
          <p:cNvSpPr>
            <a:spLocks noGrp="1"/>
          </p:cNvSpPr>
          <p:nvPr>
            <p:ph idx="1"/>
          </p:nvPr>
        </p:nvSpPr>
        <p:spPr>
          <a:xfrm>
            <a:off x="720911" y="1440426"/>
            <a:ext cx="4166509" cy="5417574"/>
          </a:xfrm>
        </p:spPr>
        <p:txBody>
          <a:bodyPr>
            <a:normAutofit fontScale="92500" lnSpcReduction="10000"/>
          </a:bodyPr>
          <a:lstStyle/>
          <a:p>
            <a:pPr marL="0" indent="0">
              <a:lnSpc>
                <a:spcPct val="90000"/>
              </a:lnSpc>
              <a:buNone/>
            </a:pPr>
            <a:r>
              <a:rPr lang="en-US" sz="1700" dirty="0">
                <a:solidFill>
                  <a:srgbClr val="EBEBEB"/>
                </a:solidFill>
              </a:rPr>
              <a:t>LOS: LOS means length of stay which directly describes the time interval of stay for each patient in hospital’s emergency department. This is the time from entry to exit in ED for each patient on the basis of historical data. It depends upon their condition as well like according to the health emergency it will access the period of cure. </a:t>
            </a:r>
          </a:p>
          <a:p>
            <a:pPr marL="0" indent="0">
              <a:lnSpc>
                <a:spcPct val="90000"/>
              </a:lnSpc>
              <a:buNone/>
            </a:pPr>
            <a:r>
              <a:rPr lang="en-US" sz="1700" dirty="0">
                <a:solidFill>
                  <a:srgbClr val="EBEBEB"/>
                </a:solidFill>
              </a:rPr>
              <a:t>Our project is to build a prediction model that tells the LOS with high accuracy for each patient at preadmission time. LOS varies on various factors. Example – Diagnosis, Emergency type(Sudden or by appointment).</a:t>
            </a:r>
          </a:p>
          <a:p>
            <a:pPr marL="0" indent="0">
              <a:lnSpc>
                <a:spcPct val="90000"/>
              </a:lnSpc>
              <a:buNone/>
            </a:pPr>
            <a:r>
              <a:rPr lang="en-US" sz="1700" dirty="0">
                <a:solidFill>
                  <a:srgbClr val="EBEBEB"/>
                </a:solidFill>
              </a:rPr>
              <a:t>Some other factors also may have impact on LOS that we will be explored in this project.</a:t>
            </a:r>
          </a:p>
          <a:p>
            <a:pPr marL="0" indent="0">
              <a:lnSpc>
                <a:spcPct val="90000"/>
              </a:lnSpc>
              <a:buNone/>
            </a:pPr>
            <a:r>
              <a:rPr lang="en-US" sz="1700" dirty="0">
                <a:solidFill>
                  <a:srgbClr val="EBEBEB"/>
                </a:solidFill>
              </a:rPr>
              <a:t>This project will help in bed allocation and early appointment dates prediction and we can reduce hospital expenses by reducing LOS. </a:t>
            </a:r>
          </a:p>
        </p:txBody>
      </p:sp>
    </p:spTree>
    <p:extLst>
      <p:ext uri="{BB962C8B-B14F-4D97-AF65-F5344CB8AC3E}">
        <p14:creationId xmlns:p14="http://schemas.microsoft.com/office/powerpoint/2010/main" val="15912606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FCE4F4-1C5D-4037-994B-4A2892F9A7FE}"/>
              </a:ext>
            </a:extLst>
          </p:cNvPr>
          <p:cNvSpPr>
            <a:spLocks noGrp="1"/>
          </p:cNvSpPr>
          <p:nvPr>
            <p:ph type="title"/>
          </p:nvPr>
        </p:nvSpPr>
        <p:spPr>
          <a:xfrm>
            <a:off x="648930" y="629267"/>
            <a:ext cx="9252154" cy="1016654"/>
          </a:xfrm>
        </p:spPr>
        <p:txBody>
          <a:bodyPr>
            <a:normAutofit/>
          </a:bodyPr>
          <a:lstStyle/>
          <a:p>
            <a:r>
              <a:rPr lang="en-US">
                <a:solidFill>
                  <a:srgbClr val="EBEBEB"/>
                </a:solidFill>
              </a:rPr>
              <a:t>OBJECTIVE</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FE244D4-5591-48ED-8B1A-7D07FA734F7B}"/>
              </a:ext>
            </a:extLst>
          </p:cNvPr>
          <p:cNvGraphicFramePr>
            <a:graphicFrameLocks noGrp="1"/>
          </p:cNvGraphicFramePr>
          <p:nvPr>
            <p:ph idx="1"/>
            <p:extLst>
              <p:ext uri="{D42A27DB-BD31-4B8C-83A1-F6EECF244321}">
                <p14:modId xmlns:p14="http://schemas.microsoft.com/office/powerpoint/2010/main" val="2313462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7741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itle 1">
            <a:extLst>
              <a:ext uri="{FF2B5EF4-FFF2-40B4-BE49-F238E27FC236}">
                <a16:creationId xmlns:a16="http://schemas.microsoft.com/office/drawing/2014/main" id="{A2D16C61-C85E-4629-86BF-058C47870059}"/>
              </a:ext>
            </a:extLst>
          </p:cNvPr>
          <p:cNvSpPr>
            <a:spLocks noGrp="1"/>
          </p:cNvSpPr>
          <p:nvPr>
            <p:ph type="title"/>
          </p:nvPr>
        </p:nvSpPr>
        <p:spPr>
          <a:xfrm>
            <a:off x="669851" y="1430179"/>
            <a:ext cx="3029313" cy="3675908"/>
          </a:xfrm>
        </p:spPr>
        <p:txBody>
          <a:bodyPr anchor="ctr">
            <a:normAutofit/>
          </a:bodyPr>
          <a:lstStyle/>
          <a:p>
            <a:r>
              <a:rPr lang="en-US" sz="3700" dirty="0">
                <a:effectLst/>
              </a:rPr>
              <a:t>Tools &amp; Techniques</a:t>
            </a:r>
          </a:p>
        </p:txBody>
      </p:sp>
      <p:graphicFrame>
        <p:nvGraphicFramePr>
          <p:cNvPr id="3081" name="Content Placeholder 2">
            <a:extLst>
              <a:ext uri="{FF2B5EF4-FFF2-40B4-BE49-F238E27FC236}">
                <a16:creationId xmlns:a16="http://schemas.microsoft.com/office/drawing/2014/main" id="{91314898-3DC1-4A63-B543-4704C789F2BB}"/>
              </a:ext>
            </a:extLst>
          </p:cNvPr>
          <p:cNvGraphicFramePr>
            <a:graphicFrameLocks noGrp="1"/>
          </p:cNvGraphicFramePr>
          <p:nvPr>
            <p:ph idx="1"/>
            <p:extLst>
              <p:ext uri="{D42A27DB-BD31-4B8C-83A1-F6EECF244321}">
                <p14:modId xmlns:p14="http://schemas.microsoft.com/office/powerpoint/2010/main" val="471144528"/>
              </p:ext>
            </p:extLst>
          </p:nvPr>
        </p:nvGraphicFramePr>
        <p:xfrm>
          <a:off x="5128803" y="1430179"/>
          <a:ext cx="6046133" cy="4605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88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BF08-D01F-465D-A413-446901FB0432}"/>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DATASET</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2E09C6-D69B-4AE8-8E02-07AD28CE87BB}"/>
              </a:ext>
            </a:extLst>
          </p:cNvPr>
          <p:cNvSpPr>
            <a:spLocks noGrp="1"/>
          </p:cNvSpPr>
          <p:nvPr>
            <p:ph idx="1"/>
          </p:nvPr>
        </p:nvSpPr>
        <p:spPr>
          <a:xfrm>
            <a:off x="4829164" y="1287574"/>
            <a:ext cx="6294448" cy="5483929"/>
          </a:xfrm>
        </p:spPr>
        <p:txBody>
          <a:bodyPr>
            <a:normAutofit/>
          </a:bodyPr>
          <a:lstStyle/>
          <a:p>
            <a:pPr marL="0" indent="0">
              <a:buNone/>
            </a:pPr>
            <a:r>
              <a:rPr lang="en-US" dirty="0"/>
              <a:t>Our dataset is MIMIC-III (Medical Information Mart for Intensive Care). It is a huge, single focus database involving data identifying with patients admitted to basic consideration units at in enormous tertiary consideration emergency clinic. In that dataset contains the 26 tables which one table has 7544 rows and 17 columns. This was uncleaned dataset. We had enough null values in our dataset. We had abundant the data to training and testing purpose to predict the accuracy. </a:t>
            </a:r>
          </a:p>
          <a:p>
            <a:pPr marL="0" indent="0">
              <a:buNone/>
            </a:pPr>
            <a:endParaRPr lang="en-US" dirty="0"/>
          </a:p>
          <a:p>
            <a:pPr marL="0" indent="0">
              <a:buNone/>
            </a:pPr>
            <a:r>
              <a:rPr lang="en-US" dirty="0"/>
              <a:t>But we are working on just emergency department data with the record of </a:t>
            </a:r>
            <a:r>
              <a:rPr lang="en-US" b="1" dirty="0"/>
              <a:t>598</a:t>
            </a:r>
            <a:r>
              <a:rPr lang="en-US" dirty="0"/>
              <a:t> types of diagnosis and </a:t>
            </a:r>
            <a:r>
              <a:rPr lang="en-US" b="1" dirty="0"/>
              <a:t>7543</a:t>
            </a:r>
            <a:r>
              <a:rPr lang="en-US" dirty="0"/>
              <a:t> patients.</a:t>
            </a:r>
            <a:endParaRPr lang="en-US" b="1" dirty="0"/>
          </a:p>
          <a:p>
            <a:pPr marL="0" indent="0">
              <a:buNone/>
            </a:pPr>
            <a:endParaRPr lang="en-US" dirty="0"/>
          </a:p>
        </p:txBody>
      </p:sp>
    </p:spTree>
    <p:extLst>
      <p:ext uri="{BB962C8B-B14F-4D97-AF65-F5344CB8AC3E}">
        <p14:creationId xmlns:p14="http://schemas.microsoft.com/office/powerpoint/2010/main" val="102680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A2F1-3172-49E8-B761-48396A008CC4}"/>
              </a:ext>
            </a:extLst>
          </p:cNvPr>
          <p:cNvSpPr>
            <a:spLocks noGrp="1"/>
          </p:cNvSpPr>
          <p:nvPr>
            <p:ph type="title"/>
          </p:nvPr>
        </p:nvSpPr>
        <p:spPr>
          <a:xfrm>
            <a:off x="648930" y="629266"/>
            <a:ext cx="9252154" cy="1223983"/>
          </a:xfrm>
        </p:spPr>
        <p:txBody>
          <a:bodyPr>
            <a:normAutofit/>
          </a:bodyPr>
          <a:lstStyle/>
          <a:p>
            <a:r>
              <a:rPr lang="en-US"/>
              <a:t>DATA SOURCE</a:t>
            </a:r>
            <a:endParaRPr lang="en-US" dirty="0"/>
          </a:p>
        </p:txBody>
      </p:sp>
      <p:pic>
        <p:nvPicPr>
          <p:cNvPr id="4" name="Picture 3">
            <a:extLst>
              <a:ext uri="{FF2B5EF4-FFF2-40B4-BE49-F238E27FC236}">
                <a16:creationId xmlns:a16="http://schemas.microsoft.com/office/drawing/2014/main" id="{2969CF2A-C31F-42F4-8C31-87437781EB58}"/>
              </a:ext>
            </a:extLst>
          </p:cNvPr>
          <p:cNvPicPr>
            <a:picLocks noChangeAspect="1"/>
          </p:cNvPicPr>
          <p:nvPr/>
        </p:nvPicPr>
        <p:blipFill>
          <a:blip r:embed="rId3"/>
          <a:stretch>
            <a:fillRect/>
          </a:stretch>
        </p:blipFill>
        <p:spPr>
          <a:xfrm>
            <a:off x="636915" y="3148569"/>
            <a:ext cx="5451627" cy="2003472"/>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30C29360-9019-459C-BBC6-FA7BD86A19B3}"/>
              </a:ext>
            </a:extLst>
          </p:cNvPr>
          <p:cNvSpPr>
            <a:spLocks noGrp="1"/>
          </p:cNvSpPr>
          <p:nvPr>
            <p:ph idx="1"/>
          </p:nvPr>
        </p:nvSpPr>
        <p:spPr>
          <a:xfrm>
            <a:off x="6575729" y="2052214"/>
            <a:ext cx="4415293" cy="4196185"/>
          </a:xfrm>
        </p:spPr>
        <p:txBody>
          <a:bodyPr>
            <a:normAutofit/>
          </a:bodyPr>
          <a:lstStyle/>
          <a:p>
            <a:pPr marL="0" indent="0">
              <a:buNone/>
            </a:pPr>
            <a:r>
              <a:rPr lang="en-US" dirty="0"/>
              <a:t>MIMIC-III (Medical Information Mart for Intensive Care)</a:t>
            </a:r>
          </a:p>
          <a:p>
            <a:pPr>
              <a:buFont typeface="Wingdings" panose="05000000000000000000" pitchFamily="2" charset="2"/>
              <a:buChar char="Ø"/>
            </a:pPr>
            <a:r>
              <a:rPr lang="en-US" dirty="0"/>
              <a:t>Opensource data</a:t>
            </a:r>
          </a:p>
          <a:p>
            <a:pPr>
              <a:buFont typeface="Wingdings" panose="05000000000000000000" pitchFamily="2" charset="2"/>
              <a:buChar char="Ø"/>
            </a:pPr>
            <a:r>
              <a:rPr lang="en-US" dirty="0"/>
              <a:t>26 CSV files</a:t>
            </a:r>
          </a:p>
          <a:p>
            <a:pPr>
              <a:buFont typeface="Wingdings" panose="05000000000000000000" pitchFamily="2" charset="2"/>
              <a:buChar char="Ø"/>
            </a:pPr>
            <a:r>
              <a:rPr lang="en-US" dirty="0"/>
              <a:t>Link</a:t>
            </a:r>
          </a:p>
          <a:p>
            <a:pPr marL="0" indent="0">
              <a:buNone/>
            </a:pPr>
            <a:r>
              <a:rPr lang="en-US" dirty="0"/>
              <a:t> https://physionet.org/content/mimiciii/1.4/</a:t>
            </a:r>
          </a:p>
        </p:txBody>
      </p:sp>
    </p:spTree>
    <p:extLst>
      <p:ext uri="{BB962C8B-B14F-4D97-AF65-F5344CB8AC3E}">
        <p14:creationId xmlns:p14="http://schemas.microsoft.com/office/powerpoint/2010/main" val="183131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93423CF-2181-402B-A565-B8B5D7C99EEB}"/>
              </a:ext>
            </a:extLst>
          </p:cNvPr>
          <p:cNvSpPr>
            <a:spLocks noGrp="1"/>
          </p:cNvSpPr>
          <p:nvPr>
            <p:ph type="title"/>
          </p:nvPr>
        </p:nvSpPr>
        <p:spPr>
          <a:xfrm>
            <a:off x="806195" y="804672"/>
            <a:ext cx="3521359" cy="5248656"/>
          </a:xfrm>
        </p:spPr>
        <p:txBody>
          <a:bodyPr anchor="ctr">
            <a:normAutofit/>
          </a:bodyPr>
          <a:lstStyle/>
          <a:p>
            <a:pPr algn="ctr"/>
            <a:r>
              <a:rPr lang="en-US" dirty="0"/>
              <a:t>FACTORS</a:t>
            </a:r>
          </a:p>
        </p:txBody>
      </p:sp>
      <p:sp>
        <p:nvSpPr>
          <p:cNvPr id="3" name="Content Placeholder 2">
            <a:extLst>
              <a:ext uri="{FF2B5EF4-FFF2-40B4-BE49-F238E27FC236}">
                <a16:creationId xmlns:a16="http://schemas.microsoft.com/office/drawing/2014/main" id="{C94D340A-CC27-41FC-A7CE-42A1F88CF527}"/>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 Age</a:t>
            </a:r>
          </a:p>
          <a:p>
            <a:pPr>
              <a:buFont typeface="Wingdings" panose="05000000000000000000" pitchFamily="2" charset="2"/>
              <a:buChar char="Ø"/>
            </a:pPr>
            <a:r>
              <a:rPr lang="en-US" dirty="0"/>
              <a:t> gender</a:t>
            </a:r>
          </a:p>
          <a:p>
            <a:pPr>
              <a:buFont typeface="Wingdings" panose="05000000000000000000" pitchFamily="2" charset="2"/>
              <a:buChar char="Ø"/>
            </a:pPr>
            <a:r>
              <a:rPr lang="en-US" dirty="0"/>
              <a:t>Marital status</a:t>
            </a:r>
          </a:p>
          <a:p>
            <a:pPr>
              <a:buFont typeface="Wingdings" panose="05000000000000000000" pitchFamily="2" charset="2"/>
              <a:buChar char="Ø"/>
            </a:pPr>
            <a:r>
              <a:rPr lang="en-US" dirty="0"/>
              <a:t>Admission type</a:t>
            </a:r>
          </a:p>
          <a:p>
            <a:pPr>
              <a:buFont typeface="Wingdings" panose="05000000000000000000" pitchFamily="2" charset="2"/>
              <a:buChar char="Ø"/>
            </a:pPr>
            <a:r>
              <a:rPr lang="en-US" dirty="0"/>
              <a:t>History of previous admission</a:t>
            </a:r>
          </a:p>
          <a:p>
            <a:pPr>
              <a:buFont typeface="Wingdings" panose="05000000000000000000" pitchFamily="2" charset="2"/>
              <a:buChar char="Ø"/>
            </a:pPr>
            <a:r>
              <a:rPr lang="en-US" dirty="0"/>
              <a:t>Type of treatment</a:t>
            </a:r>
          </a:p>
        </p:txBody>
      </p:sp>
    </p:spTree>
    <p:extLst>
      <p:ext uri="{BB962C8B-B14F-4D97-AF65-F5344CB8AC3E}">
        <p14:creationId xmlns:p14="http://schemas.microsoft.com/office/powerpoint/2010/main" val="3421684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TotalTime>
  <Words>1466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Ion</vt:lpstr>
      <vt:lpstr>LENGTH OF STAY PREDICTION FOR EMERGENCY DEPARTMENT </vt:lpstr>
      <vt:lpstr>OVERVIEW</vt:lpstr>
      <vt:lpstr>PROBLEM STATEMENT</vt:lpstr>
      <vt:lpstr>INTRODUCTION</vt:lpstr>
      <vt:lpstr>OBJECTIVE</vt:lpstr>
      <vt:lpstr>Tools &amp; Techniques</vt:lpstr>
      <vt:lpstr>DATASET</vt:lpstr>
      <vt:lpstr>DATA SOURCE</vt:lpstr>
      <vt:lpstr>FACTORS</vt:lpstr>
      <vt:lpstr>ANALTICAL PROBLEM</vt:lpstr>
      <vt:lpstr>ETHICAL CONCERNS</vt:lpstr>
      <vt:lpstr>CONTINUE WITH FIVE C’s</vt:lpstr>
      <vt:lpstr>Pre-Processing</vt:lpstr>
      <vt:lpstr>METHODOLOGY</vt:lpstr>
      <vt:lpstr>Python Programing</vt:lpstr>
      <vt:lpstr>Data exploration</vt:lpstr>
      <vt:lpstr>Target variable distribution</vt:lpstr>
      <vt:lpstr>Splitting data into testing &amp; training</vt:lpstr>
      <vt:lpstr>Random Forest</vt:lpstr>
      <vt:lpstr>Gradient Boosting</vt:lpstr>
      <vt:lpstr>K-neighbor</vt:lpstr>
      <vt:lpstr>Decision tree</vt:lpstr>
      <vt:lpstr>NEURAL NETWORK</vt:lpstr>
      <vt:lpstr>CHALLENGES</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LENGTH OF STAY PREDICTION FOR EMERGENCY DEPARTMENT </dc:title>
  <dc:creator>Varinderjit Singh</dc:creator>
  <cp:lastModifiedBy>Varinderjit Singh</cp:lastModifiedBy>
  <cp:revision>26</cp:revision>
  <dcterms:created xsi:type="dcterms:W3CDTF">2020-04-11T02:13:33Z</dcterms:created>
  <dcterms:modified xsi:type="dcterms:W3CDTF">2020-04-11T02:47:09Z</dcterms:modified>
</cp:coreProperties>
</file>