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71" r:id="rId13"/>
    <p:sldId id="272" r:id="rId14"/>
    <p:sldId id="273" r:id="rId15"/>
    <p:sldId id="274" r:id="rId16"/>
    <p:sldId id="275" r:id="rId17"/>
    <p:sldId id="276" r:id="rId18"/>
    <p:sldId id="266" r:id="rId19"/>
    <p:sldId id="267" r:id="rId20"/>
    <p:sldId id="277" r:id="rId21"/>
    <p:sldId id="278"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95" autoAdjust="0"/>
    <p:restoredTop sz="94660"/>
  </p:normalViewPr>
  <p:slideViewPr>
    <p:cSldViewPr snapToGrid="0">
      <p:cViewPr varScale="1">
        <p:scale>
          <a:sx n="72" d="100"/>
          <a:sy n="72" d="100"/>
        </p:scale>
        <p:origin x="8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ata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E0FF9-DD07-43C0-8AAD-EFBFADBA94C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2032E26-7B06-476F-97C4-E8B94BE53DBE}">
      <dgm:prSet/>
      <dgm:spPr/>
      <dgm:t>
        <a:bodyPr/>
        <a:lstStyle/>
        <a:p>
          <a:pPr>
            <a:defRPr cap="all"/>
          </a:pPr>
          <a:r>
            <a:rPr lang="en-US" b="0" i="0"/>
            <a:t>Bed allocation</a:t>
          </a:r>
          <a:endParaRPr lang="en-US"/>
        </a:p>
      </dgm:t>
    </dgm:pt>
    <dgm:pt modelId="{4448AD4F-174A-4F10-927A-4ABB787260C8}" type="parTrans" cxnId="{E4E1217E-3F23-4952-8974-5FF3A3607235}">
      <dgm:prSet/>
      <dgm:spPr/>
      <dgm:t>
        <a:bodyPr/>
        <a:lstStyle/>
        <a:p>
          <a:endParaRPr lang="en-US"/>
        </a:p>
      </dgm:t>
    </dgm:pt>
    <dgm:pt modelId="{38B048D0-9D57-4AAA-99AB-8E350389DA43}" type="sibTrans" cxnId="{E4E1217E-3F23-4952-8974-5FF3A3607235}">
      <dgm:prSet/>
      <dgm:spPr/>
      <dgm:t>
        <a:bodyPr/>
        <a:lstStyle/>
        <a:p>
          <a:endParaRPr lang="en-US"/>
        </a:p>
      </dgm:t>
    </dgm:pt>
    <dgm:pt modelId="{E192396D-63FB-4164-B0D1-6128A782AD4C}">
      <dgm:prSet/>
      <dgm:spPr/>
      <dgm:t>
        <a:bodyPr/>
        <a:lstStyle/>
        <a:p>
          <a:pPr>
            <a:defRPr cap="all"/>
          </a:pPr>
          <a:r>
            <a:rPr lang="en-US" b="0" i="0"/>
            <a:t>Quality of care</a:t>
          </a:r>
          <a:endParaRPr lang="en-US"/>
        </a:p>
      </dgm:t>
    </dgm:pt>
    <dgm:pt modelId="{CF0DB632-5064-47F3-AF73-A87B75689332}" type="parTrans" cxnId="{E4ED8A65-BEC2-4314-A35D-C276B9DBA829}">
      <dgm:prSet/>
      <dgm:spPr/>
      <dgm:t>
        <a:bodyPr/>
        <a:lstStyle/>
        <a:p>
          <a:endParaRPr lang="en-US"/>
        </a:p>
      </dgm:t>
    </dgm:pt>
    <dgm:pt modelId="{5D20389E-C85F-4F40-B44B-04E1F4C493D4}" type="sibTrans" cxnId="{E4ED8A65-BEC2-4314-A35D-C276B9DBA829}">
      <dgm:prSet/>
      <dgm:spPr/>
      <dgm:t>
        <a:bodyPr/>
        <a:lstStyle/>
        <a:p>
          <a:endParaRPr lang="en-US"/>
        </a:p>
      </dgm:t>
    </dgm:pt>
    <dgm:pt modelId="{9E5ED3D6-A52A-4BC8-8459-AF0F0A9A46F5}">
      <dgm:prSet/>
      <dgm:spPr/>
      <dgm:t>
        <a:bodyPr/>
        <a:lstStyle/>
        <a:p>
          <a:pPr>
            <a:defRPr cap="all"/>
          </a:pPr>
          <a:r>
            <a:rPr lang="en-US" b="0" i="0"/>
            <a:t>Medical staff</a:t>
          </a:r>
          <a:endParaRPr lang="en-US"/>
        </a:p>
      </dgm:t>
    </dgm:pt>
    <dgm:pt modelId="{3BD9F842-1F2E-40F9-8CA5-94574EA5D5F4}" type="parTrans" cxnId="{49BA2834-36DE-4D8E-A5F9-F71897CE77AB}">
      <dgm:prSet/>
      <dgm:spPr/>
      <dgm:t>
        <a:bodyPr/>
        <a:lstStyle/>
        <a:p>
          <a:endParaRPr lang="en-US"/>
        </a:p>
      </dgm:t>
    </dgm:pt>
    <dgm:pt modelId="{D93285A6-6A50-4DF5-948E-AF7CDFE307C2}" type="sibTrans" cxnId="{49BA2834-36DE-4D8E-A5F9-F71897CE77AB}">
      <dgm:prSet/>
      <dgm:spPr/>
      <dgm:t>
        <a:bodyPr/>
        <a:lstStyle/>
        <a:p>
          <a:endParaRPr lang="en-US"/>
        </a:p>
      </dgm:t>
    </dgm:pt>
    <dgm:pt modelId="{9D290295-79B1-4B96-9614-B508798E073F}">
      <dgm:prSet/>
      <dgm:spPr/>
      <dgm:t>
        <a:bodyPr/>
        <a:lstStyle/>
        <a:p>
          <a:pPr>
            <a:defRPr cap="all"/>
          </a:pPr>
          <a:r>
            <a:rPr lang="en-US" b="0" i="0"/>
            <a:t>Time access</a:t>
          </a:r>
          <a:endParaRPr lang="en-US"/>
        </a:p>
      </dgm:t>
    </dgm:pt>
    <dgm:pt modelId="{95E2A066-CF61-40A6-8660-01FF97B3484B}" type="parTrans" cxnId="{E10E576C-FB1A-4BA7-B3DE-6D9F83DEAD20}">
      <dgm:prSet/>
      <dgm:spPr/>
      <dgm:t>
        <a:bodyPr/>
        <a:lstStyle/>
        <a:p>
          <a:endParaRPr lang="en-US"/>
        </a:p>
      </dgm:t>
    </dgm:pt>
    <dgm:pt modelId="{4C79E82F-02E1-42AD-AD4F-FD8D7A58B87F}" type="sibTrans" cxnId="{E10E576C-FB1A-4BA7-B3DE-6D9F83DEAD20}">
      <dgm:prSet/>
      <dgm:spPr/>
      <dgm:t>
        <a:bodyPr/>
        <a:lstStyle/>
        <a:p>
          <a:endParaRPr lang="en-US"/>
        </a:p>
      </dgm:t>
    </dgm:pt>
    <dgm:pt modelId="{9E0A5456-6129-4C91-A637-3E966BA62863}">
      <dgm:prSet/>
      <dgm:spPr/>
      <dgm:t>
        <a:bodyPr/>
        <a:lstStyle/>
        <a:p>
          <a:pPr>
            <a:defRPr cap="all"/>
          </a:pPr>
          <a:r>
            <a:rPr lang="en-US" b="0" i="0"/>
            <a:t>Proper equipment</a:t>
          </a:r>
          <a:endParaRPr lang="en-US"/>
        </a:p>
      </dgm:t>
    </dgm:pt>
    <dgm:pt modelId="{70125241-07E3-4255-8A8E-EC1237F1F8FE}" type="parTrans" cxnId="{61527A0A-22DA-4B95-BD5E-300AEDCA00BB}">
      <dgm:prSet/>
      <dgm:spPr/>
      <dgm:t>
        <a:bodyPr/>
        <a:lstStyle/>
        <a:p>
          <a:endParaRPr lang="en-US"/>
        </a:p>
      </dgm:t>
    </dgm:pt>
    <dgm:pt modelId="{CEC2327A-9062-448A-BFD8-27AD12D92644}" type="sibTrans" cxnId="{61527A0A-22DA-4B95-BD5E-300AEDCA00BB}">
      <dgm:prSet/>
      <dgm:spPr/>
      <dgm:t>
        <a:bodyPr/>
        <a:lstStyle/>
        <a:p>
          <a:endParaRPr lang="en-US"/>
        </a:p>
      </dgm:t>
    </dgm:pt>
    <dgm:pt modelId="{B1503C87-6808-4929-8172-8DC3C967B524}">
      <dgm:prSet/>
      <dgm:spPr/>
      <dgm:t>
        <a:bodyPr/>
        <a:lstStyle/>
        <a:p>
          <a:pPr>
            <a:defRPr cap="all"/>
          </a:pPr>
          <a:r>
            <a:rPr lang="en-US" b="0" i="0"/>
            <a:t>Measure of readmission and discharges</a:t>
          </a:r>
          <a:endParaRPr lang="en-US"/>
        </a:p>
      </dgm:t>
    </dgm:pt>
    <dgm:pt modelId="{C72D2343-3EEE-4F0F-890C-66837848F8DA}" type="parTrans" cxnId="{7F74EFAC-959C-46DB-8AAC-D5C80822E4AD}">
      <dgm:prSet/>
      <dgm:spPr/>
      <dgm:t>
        <a:bodyPr/>
        <a:lstStyle/>
        <a:p>
          <a:endParaRPr lang="en-US"/>
        </a:p>
      </dgm:t>
    </dgm:pt>
    <dgm:pt modelId="{A6ECD70C-F522-45D1-A9D9-955172E4831D}" type="sibTrans" cxnId="{7F74EFAC-959C-46DB-8AAC-D5C80822E4AD}">
      <dgm:prSet/>
      <dgm:spPr/>
      <dgm:t>
        <a:bodyPr/>
        <a:lstStyle/>
        <a:p>
          <a:endParaRPr lang="en-US"/>
        </a:p>
      </dgm:t>
    </dgm:pt>
    <dgm:pt modelId="{408FFB25-0488-415C-9F9F-E15B78A26533}">
      <dgm:prSet/>
      <dgm:spPr/>
      <dgm:t>
        <a:bodyPr/>
        <a:lstStyle/>
        <a:p>
          <a:pPr>
            <a:defRPr cap="all"/>
          </a:pPr>
          <a:r>
            <a:rPr lang="en-US" b="0" i="0"/>
            <a:t>Reduce the length of stay </a:t>
          </a:r>
          <a:endParaRPr lang="en-US"/>
        </a:p>
      </dgm:t>
    </dgm:pt>
    <dgm:pt modelId="{A775FBC2-AF29-44F5-A483-7B8CE8B1B74C}" type="parTrans" cxnId="{98B52FE1-E291-41B6-A537-8C7E18A513D6}">
      <dgm:prSet/>
      <dgm:spPr/>
      <dgm:t>
        <a:bodyPr/>
        <a:lstStyle/>
        <a:p>
          <a:endParaRPr lang="en-US"/>
        </a:p>
      </dgm:t>
    </dgm:pt>
    <dgm:pt modelId="{DB1D614B-6C78-4FE4-A509-BC4B48AC6BC4}" type="sibTrans" cxnId="{98B52FE1-E291-41B6-A537-8C7E18A513D6}">
      <dgm:prSet/>
      <dgm:spPr/>
      <dgm:t>
        <a:bodyPr/>
        <a:lstStyle/>
        <a:p>
          <a:endParaRPr lang="en-US"/>
        </a:p>
      </dgm:t>
    </dgm:pt>
    <dgm:pt modelId="{6CF35D08-28FB-4BA8-82AF-077E9E406129}" type="pres">
      <dgm:prSet presAssocID="{CD3E0FF9-DD07-43C0-8AAD-EFBFADBA94C0}" presName="root" presStyleCnt="0">
        <dgm:presLayoutVars>
          <dgm:dir/>
          <dgm:resizeHandles val="exact"/>
        </dgm:presLayoutVars>
      </dgm:prSet>
      <dgm:spPr/>
    </dgm:pt>
    <dgm:pt modelId="{577BBF99-C5BF-4499-89F4-A8E11D47A689}" type="pres">
      <dgm:prSet presAssocID="{B2032E26-7B06-476F-97C4-E8B94BE53DBE}" presName="compNode" presStyleCnt="0"/>
      <dgm:spPr/>
    </dgm:pt>
    <dgm:pt modelId="{CB094C06-3237-4DFE-9D48-D5BA8A9F3BB0}" type="pres">
      <dgm:prSet presAssocID="{B2032E26-7B06-476F-97C4-E8B94BE53DBE}" presName="iconBgRect" presStyleLbl="bgShp" presStyleIdx="0" presStyleCnt="7"/>
      <dgm:spPr>
        <a:prstGeom prst="round2DiagRect">
          <a:avLst>
            <a:gd name="adj1" fmla="val 29727"/>
            <a:gd name="adj2" fmla="val 0"/>
          </a:avLst>
        </a:prstGeom>
      </dgm:spPr>
    </dgm:pt>
    <dgm:pt modelId="{C3FE5075-A90F-491A-B4A2-1532EC4AF49D}" type="pres">
      <dgm:prSet presAssocID="{B2032E26-7B06-476F-97C4-E8B94BE53DB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leep"/>
        </a:ext>
      </dgm:extLst>
    </dgm:pt>
    <dgm:pt modelId="{BCAD067B-CBFB-453C-B782-71D2BE595B5E}" type="pres">
      <dgm:prSet presAssocID="{B2032E26-7B06-476F-97C4-E8B94BE53DBE}" presName="spaceRect" presStyleCnt="0"/>
      <dgm:spPr/>
    </dgm:pt>
    <dgm:pt modelId="{42705B2C-154E-49FA-A19F-CAB8C76E4347}" type="pres">
      <dgm:prSet presAssocID="{B2032E26-7B06-476F-97C4-E8B94BE53DBE}" presName="textRect" presStyleLbl="revTx" presStyleIdx="0" presStyleCnt="7">
        <dgm:presLayoutVars>
          <dgm:chMax val="1"/>
          <dgm:chPref val="1"/>
        </dgm:presLayoutVars>
      </dgm:prSet>
      <dgm:spPr/>
    </dgm:pt>
    <dgm:pt modelId="{37F80B80-A1BE-47E3-A797-BF257CEE9E5A}" type="pres">
      <dgm:prSet presAssocID="{38B048D0-9D57-4AAA-99AB-8E350389DA43}" presName="sibTrans" presStyleCnt="0"/>
      <dgm:spPr/>
    </dgm:pt>
    <dgm:pt modelId="{97B922E0-EC2E-427F-82E9-4DB62FAED3A1}" type="pres">
      <dgm:prSet presAssocID="{E192396D-63FB-4164-B0D1-6128A782AD4C}" presName="compNode" presStyleCnt="0"/>
      <dgm:spPr/>
    </dgm:pt>
    <dgm:pt modelId="{D7CC8DD8-F61F-43EE-A789-E6A1E3D52E18}" type="pres">
      <dgm:prSet presAssocID="{E192396D-63FB-4164-B0D1-6128A782AD4C}" presName="iconBgRect" presStyleLbl="bgShp" presStyleIdx="1" presStyleCnt="7"/>
      <dgm:spPr>
        <a:prstGeom prst="round2DiagRect">
          <a:avLst>
            <a:gd name="adj1" fmla="val 29727"/>
            <a:gd name="adj2" fmla="val 0"/>
          </a:avLst>
        </a:prstGeom>
      </dgm:spPr>
    </dgm:pt>
    <dgm:pt modelId="{2ACDF7F0-71C0-40C7-8365-268B53DD1187}" type="pres">
      <dgm:prSet presAssocID="{E192396D-63FB-4164-B0D1-6128A782AD4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tor"/>
        </a:ext>
      </dgm:extLst>
    </dgm:pt>
    <dgm:pt modelId="{57239DCF-8DF7-4E9D-8553-32DFD3B7760E}" type="pres">
      <dgm:prSet presAssocID="{E192396D-63FB-4164-B0D1-6128A782AD4C}" presName="spaceRect" presStyleCnt="0"/>
      <dgm:spPr/>
    </dgm:pt>
    <dgm:pt modelId="{967F8555-0D31-41E0-B7F7-7EEED71304CA}" type="pres">
      <dgm:prSet presAssocID="{E192396D-63FB-4164-B0D1-6128A782AD4C}" presName="textRect" presStyleLbl="revTx" presStyleIdx="1" presStyleCnt="7">
        <dgm:presLayoutVars>
          <dgm:chMax val="1"/>
          <dgm:chPref val="1"/>
        </dgm:presLayoutVars>
      </dgm:prSet>
      <dgm:spPr/>
    </dgm:pt>
    <dgm:pt modelId="{24622B32-A5D1-4D13-B601-588C9BBF927E}" type="pres">
      <dgm:prSet presAssocID="{5D20389E-C85F-4F40-B44B-04E1F4C493D4}" presName="sibTrans" presStyleCnt="0"/>
      <dgm:spPr/>
    </dgm:pt>
    <dgm:pt modelId="{B18D3174-B3ED-4440-880C-FE5B6D46D1AC}" type="pres">
      <dgm:prSet presAssocID="{9E5ED3D6-A52A-4BC8-8459-AF0F0A9A46F5}" presName="compNode" presStyleCnt="0"/>
      <dgm:spPr/>
    </dgm:pt>
    <dgm:pt modelId="{C196D7EB-6C90-4097-BFE2-7B0743FB3107}" type="pres">
      <dgm:prSet presAssocID="{9E5ED3D6-A52A-4BC8-8459-AF0F0A9A46F5}" presName="iconBgRect" presStyleLbl="bgShp" presStyleIdx="2" presStyleCnt="7"/>
      <dgm:spPr>
        <a:prstGeom prst="round2DiagRect">
          <a:avLst>
            <a:gd name="adj1" fmla="val 29727"/>
            <a:gd name="adj2" fmla="val 0"/>
          </a:avLst>
        </a:prstGeom>
      </dgm:spPr>
    </dgm:pt>
    <dgm:pt modelId="{EE4627B9-0A99-41D7-BEE3-65A51436BD9C}" type="pres">
      <dgm:prSet presAssocID="{9E5ED3D6-A52A-4BC8-8459-AF0F0A9A46F5}"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D812E575-DFC8-4EBD-8065-59593FF7E1DC}" type="pres">
      <dgm:prSet presAssocID="{9E5ED3D6-A52A-4BC8-8459-AF0F0A9A46F5}" presName="spaceRect" presStyleCnt="0"/>
      <dgm:spPr/>
    </dgm:pt>
    <dgm:pt modelId="{D7654B40-3D87-453E-BD22-DD27D988F93B}" type="pres">
      <dgm:prSet presAssocID="{9E5ED3D6-A52A-4BC8-8459-AF0F0A9A46F5}" presName="textRect" presStyleLbl="revTx" presStyleIdx="2" presStyleCnt="7">
        <dgm:presLayoutVars>
          <dgm:chMax val="1"/>
          <dgm:chPref val="1"/>
        </dgm:presLayoutVars>
      </dgm:prSet>
      <dgm:spPr/>
    </dgm:pt>
    <dgm:pt modelId="{AF2C20B6-F55D-4A9B-BD47-0ABEFD7039D2}" type="pres">
      <dgm:prSet presAssocID="{D93285A6-6A50-4DF5-948E-AF7CDFE307C2}" presName="sibTrans" presStyleCnt="0"/>
      <dgm:spPr/>
    </dgm:pt>
    <dgm:pt modelId="{F0270B46-236D-4765-B563-014206D58D1A}" type="pres">
      <dgm:prSet presAssocID="{9D290295-79B1-4B96-9614-B508798E073F}" presName="compNode" presStyleCnt="0"/>
      <dgm:spPr/>
    </dgm:pt>
    <dgm:pt modelId="{7AEC4905-9C72-4AF9-936A-FD40EDB045B0}" type="pres">
      <dgm:prSet presAssocID="{9D290295-79B1-4B96-9614-B508798E073F}" presName="iconBgRect" presStyleLbl="bgShp" presStyleIdx="3" presStyleCnt="7"/>
      <dgm:spPr>
        <a:prstGeom prst="round2DiagRect">
          <a:avLst>
            <a:gd name="adj1" fmla="val 29727"/>
            <a:gd name="adj2" fmla="val 0"/>
          </a:avLst>
        </a:prstGeom>
      </dgm:spPr>
    </dgm:pt>
    <dgm:pt modelId="{2CA83E68-B660-4F90-8825-36C27569782C}" type="pres">
      <dgm:prSet presAssocID="{9D290295-79B1-4B96-9614-B508798E073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8E60B2B0-28A1-45FB-BD29-F03791E89DA4}" type="pres">
      <dgm:prSet presAssocID="{9D290295-79B1-4B96-9614-B508798E073F}" presName="spaceRect" presStyleCnt="0"/>
      <dgm:spPr/>
    </dgm:pt>
    <dgm:pt modelId="{B968F5C6-8986-4D18-9D70-FFCC75703AA3}" type="pres">
      <dgm:prSet presAssocID="{9D290295-79B1-4B96-9614-B508798E073F}" presName="textRect" presStyleLbl="revTx" presStyleIdx="3" presStyleCnt="7">
        <dgm:presLayoutVars>
          <dgm:chMax val="1"/>
          <dgm:chPref val="1"/>
        </dgm:presLayoutVars>
      </dgm:prSet>
      <dgm:spPr/>
    </dgm:pt>
    <dgm:pt modelId="{66E47134-1DD7-4B08-91CC-9578D911F4C6}" type="pres">
      <dgm:prSet presAssocID="{4C79E82F-02E1-42AD-AD4F-FD8D7A58B87F}" presName="sibTrans" presStyleCnt="0"/>
      <dgm:spPr/>
    </dgm:pt>
    <dgm:pt modelId="{B8012881-48F1-40FA-A032-B9F099D11FD3}" type="pres">
      <dgm:prSet presAssocID="{9E0A5456-6129-4C91-A637-3E966BA62863}" presName="compNode" presStyleCnt="0"/>
      <dgm:spPr/>
    </dgm:pt>
    <dgm:pt modelId="{972C0F76-2B8F-4AC4-A13C-20BD8A460129}" type="pres">
      <dgm:prSet presAssocID="{9E0A5456-6129-4C91-A637-3E966BA62863}" presName="iconBgRect" presStyleLbl="bgShp" presStyleIdx="4" presStyleCnt="7"/>
      <dgm:spPr>
        <a:prstGeom prst="round2DiagRect">
          <a:avLst>
            <a:gd name="adj1" fmla="val 29727"/>
            <a:gd name="adj2" fmla="val 0"/>
          </a:avLst>
        </a:prstGeom>
      </dgm:spPr>
    </dgm:pt>
    <dgm:pt modelId="{74427C33-4731-4A4D-B84C-BA104685BF96}" type="pres">
      <dgm:prSet presAssocID="{9E0A5456-6129-4C91-A637-3E966BA6286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4B4A3557-DAE4-402B-A42B-B6A71228E035}" type="pres">
      <dgm:prSet presAssocID="{9E0A5456-6129-4C91-A637-3E966BA62863}" presName="spaceRect" presStyleCnt="0"/>
      <dgm:spPr/>
    </dgm:pt>
    <dgm:pt modelId="{FA5BEEB7-E4CB-49F5-AA30-BEED4F5D7BA6}" type="pres">
      <dgm:prSet presAssocID="{9E0A5456-6129-4C91-A637-3E966BA62863}" presName="textRect" presStyleLbl="revTx" presStyleIdx="4" presStyleCnt="7">
        <dgm:presLayoutVars>
          <dgm:chMax val="1"/>
          <dgm:chPref val="1"/>
        </dgm:presLayoutVars>
      </dgm:prSet>
      <dgm:spPr/>
    </dgm:pt>
    <dgm:pt modelId="{994283A4-F7B5-4B62-BFEF-154C1666B3AD}" type="pres">
      <dgm:prSet presAssocID="{CEC2327A-9062-448A-BFD8-27AD12D92644}" presName="sibTrans" presStyleCnt="0"/>
      <dgm:spPr/>
    </dgm:pt>
    <dgm:pt modelId="{03F1C29A-24E2-46A0-B414-159588D55B82}" type="pres">
      <dgm:prSet presAssocID="{B1503C87-6808-4929-8172-8DC3C967B524}" presName="compNode" presStyleCnt="0"/>
      <dgm:spPr/>
    </dgm:pt>
    <dgm:pt modelId="{F735C2AB-574F-47C6-91C1-5C70A44D0C10}" type="pres">
      <dgm:prSet presAssocID="{B1503C87-6808-4929-8172-8DC3C967B524}" presName="iconBgRect" presStyleLbl="bgShp" presStyleIdx="5" presStyleCnt="7"/>
      <dgm:spPr>
        <a:prstGeom prst="round2DiagRect">
          <a:avLst>
            <a:gd name="adj1" fmla="val 29727"/>
            <a:gd name="adj2" fmla="val 0"/>
          </a:avLst>
        </a:prstGeom>
      </dgm:spPr>
    </dgm:pt>
    <dgm:pt modelId="{676999C9-6BBD-420A-AE4D-15373408835D}" type="pres">
      <dgm:prSet presAssocID="{B1503C87-6808-4929-8172-8DC3C967B524}"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DF95119-42CE-4DD3-99DB-5D2061CBD458}" type="pres">
      <dgm:prSet presAssocID="{B1503C87-6808-4929-8172-8DC3C967B524}" presName="spaceRect" presStyleCnt="0"/>
      <dgm:spPr/>
    </dgm:pt>
    <dgm:pt modelId="{EC2450B5-344B-4FC6-ADC5-58DAFF3BFAA1}" type="pres">
      <dgm:prSet presAssocID="{B1503C87-6808-4929-8172-8DC3C967B524}" presName="textRect" presStyleLbl="revTx" presStyleIdx="5" presStyleCnt="7">
        <dgm:presLayoutVars>
          <dgm:chMax val="1"/>
          <dgm:chPref val="1"/>
        </dgm:presLayoutVars>
      </dgm:prSet>
      <dgm:spPr/>
    </dgm:pt>
    <dgm:pt modelId="{2F0B7922-7F30-4C62-A515-7A8412516C02}" type="pres">
      <dgm:prSet presAssocID="{A6ECD70C-F522-45D1-A9D9-955172E4831D}" presName="sibTrans" presStyleCnt="0"/>
      <dgm:spPr/>
    </dgm:pt>
    <dgm:pt modelId="{091F0CA7-C1A2-4B61-8973-A185B5931F19}" type="pres">
      <dgm:prSet presAssocID="{408FFB25-0488-415C-9F9F-E15B78A26533}" presName="compNode" presStyleCnt="0"/>
      <dgm:spPr/>
    </dgm:pt>
    <dgm:pt modelId="{77EC807B-7B52-4E49-B58C-3A878FFD77D1}" type="pres">
      <dgm:prSet presAssocID="{408FFB25-0488-415C-9F9F-E15B78A26533}" presName="iconBgRect" presStyleLbl="bgShp" presStyleIdx="6" presStyleCnt="7"/>
      <dgm:spPr>
        <a:prstGeom prst="round2DiagRect">
          <a:avLst>
            <a:gd name="adj1" fmla="val 29727"/>
            <a:gd name="adj2" fmla="val 0"/>
          </a:avLst>
        </a:prstGeom>
      </dgm:spPr>
    </dgm:pt>
    <dgm:pt modelId="{0C6DFAF8-CF4D-4D61-8AF1-3FC89664FAB3}" type="pres">
      <dgm:prSet presAssocID="{408FFB25-0488-415C-9F9F-E15B78A26533}"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uler"/>
        </a:ext>
      </dgm:extLst>
    </dgm:pt>
    <dgm:pt modelId="{3485A3A5-37E4-4EF6-A5B0-DAE42F1FBF7A}" type="pres">
      <dgm:prSet presAssocID="{408FFB25-0488-415C-9F9F-E15B78A26533}" presName="spaceRect" presStyleCnt="0"/>
      <dgm:spPr/>
    </dgm:pt>
    <dgm:pt modelId="{3ACBB682-C4AE-47CF-9F1F-265B6FF84E9A}" type="pres">
      <dgm:prSet presAssocID="{408FFB25-0488-415C-9F9F-E15B78A26533}" presName="textRect" presStyleLbl="revTx" presStyleIdx="6" presStyleCnt="7">
        <dgm:presLayoutVars>
          <dgm:chMax val="1"/>
          <dgm:chPref val="1"/>
        </dgm:presLayoutVars>
      </dgm:prSet>
      <dgm:spPr/>
    </dgm:pt>
  </dgm:ptLst>
  <dgm:cxnLst>
    <dgm:cxn modelId="{61527A0A-22DA-4B95-BD5E-300AEDCA00BB}" srcId="{CD3E0FF9-DD07-43C0-8AAD-EFBFADBA94C0}" destId="{9E0A5456-6129-4C91-A637-3E966BA62863}" srcOrd="4" destOrd="0" parTransId="{70125241-07E3-4255-8A8E-EC1237F1F8FE}" sibTransId="{CEC2327A-9062-448A-BFD8-27AD12D92644}"/>
    <dgm:cxn modelId="{5ACAF517-4D42-4187-B3AE-4F8592EFD2CE}" type="presOf" srcId="{CD3E0FF9-DD07-43C0-8AAD-EFBFADBA94C0}" destId="{6CF35D08-28FB-4BA8-82AF-077E9E406129}" srcOrd="0" destOrd="0" presId="urn:microsoft.com/office/officeart/2018/5/layout/IconLeafLabelList"/>
    <dgm:cxn modelId="{49BA2834-36DE-4D8E-A5F9-F71897CE77AB}" srcId="{CD3E0FF9-DD07-43C0-8AAD-EFBFADBA94C0}" destId="{9E5ED3D6-A52A-4BC8-8459-AF0F0A9A46F5}" srcOrd="2" destOrd="0" parTransId="{3BD9F842-1F2E-40F9-8CA5-94574EA5D5F4}" sibTransId="{D93285A6-6A50-4DF5-948E-AF7CDFE307C2}"/>
    <dgm:cxn modelId="{EB4CCE5C-02FC-4EDC-8F10-9D9F44557BD6}" type="presOf" srcId="{9E5ED3D6-A52A-4BC8-8459-AF0F0A9A46F5}" destId="{D7654B40-3D87-453E-BD22-DD27D988F93B}" srcOrd="0" destOrd="0" presId="urn:microsoft.com/office/officeart/2018/5/layout/IconLeafLabelList"/>
    <dgm:cxn modelId="{E4ED8A65-BEC2-4314-A35D-C276B9DBA829}" srcId="{CD3E0FF9-DD07-43C0-8AAD-EFBFADBA94C0}" destId="{E192396D-63FB-4164-B0D1-6128A782AD4C}" srcOrd="1" destOrd="0" parTransId="{CF0DB632-5064-47F3-AF73-A87B75689332}" sibTransId="{5D20389E-C85F-4F40-B44B-04E1F4C493D4}"/>
    <dgm:cxn modelId="{A9853C69-70CF-4DBC-9FFC-E92DC518A3E6}" type="presOf" srcId="{9E0A5456-6129-4C91-A637-3E966BA62863}" destId="{FA5BEEB7-E4CB-49F5-AA30-BEED4F5D7BA6}" srcOrd="0" destOrd="0" presId="urn:microsoft.com/office/officeart/2018/5/layout/IconLeafLabelList"/>
    <dgm:cxn modelId="{E10E576C-FB1A-4BA7-B3DE-6D9F83DEAD20}" srcId="{CD3E0FF9-DD07-43C0-8AAD-EFBFADBA94C0}" destId="{9D290295-79B1-4B96-9614-B508798E073F}" srcOrd="3" destOrd="0" parTransId="{95E2A066-CF61-40A6-8660-01FF97B3484B}" sibTransId="{4C79E82F-02E1-42AD-AD4F-FD8D7A58B87F}"/>
    <dgm:cxn modelId="{DFCC647D-F4A1-4045-82E2-D115A2886C62}" type="presOf" srcId="{B2032E26-7B06-476F-97C4-E8B94BE53DBE}" destId="{42705B2C-154E-49FA-A19F-CAB8C76E4347}" srcOrd="0" destOrd="0" presId="urn:microsoft.com/office/officeart/2018/5/layout/IconLeafLabelList"/>
    <dgm:cxn modelId="{E4E1217E-3F23-4952-8974-5FF3A3607235}" srcId="{CD3E0FF9-DD07-43C0-8AAD-EFBFADBA94C0}" destId="{B2032E26-7B06-476F-97C4-E8B94BE53DBE}" srcOrd="0" destOrd="0" parTransId="{4448AD4F-174A-4F10-927A-4ABB787260C8}" sibTransId="{38B048D0-9D57-4AAA-99AB-8E350389DA43}"/>
    <dgm:cxn modelId="{8179A189-73E8-4C40-AE3C-C310F6DFD9AE}" type="presOf" srcId="{408FFB25-0488-415C-9F9F-E15B78A26533}" destId="{3ACBB682-C4AE-47CF-9F1F-265B6FF84E9A}" srcOrd="0" destOrd="0" presId="urn:microsoft.com/office/officeart/2018/5/layout/IconLeafLabelList"/>
    <dgm:cxn modelId="{A545DB8C-353A-4980-AA22-91EA87B6DECD}" type="presOf" srcId="{B1503C87-6808-4929-8172-8DC3C967B524}" destId="{EC2450B5-344B-4FC6-ADC5-58DAFF3BFAA1}" srcOrd="0" destOrd="0" presId="urn:microsoft.com/office/officeart/2018/5/layout/IconLeafLabelList"/>
    <dgm:cxn modelId="{35E0158D-1A8A-4FE8-BD7C-20412AA591D4}" type="presOf" srcId="{9D290295-79B1-4B96-9614-B508798E073F}" destId="{B968F5C6-8986-4D18-9D70-FFCC75703AA3}" srcOrd="0" destOrd="0" presId="urn:microsoft.com/office/officeart/2018/5/layout/IconLeafLabelList"/>
    <dgm:cxn modelId="{7F74EFAC-959C-46DB-8AAC-D5C80822E4AD}" srcId="{CD3E0FF9-DD07-43C0-8AAD-EFBFADBA94C0}" destId="{B1503C87-6808-4929-8172-8DC3C967B524}" srcOrd="5" destOrd="0" parTransId="{C72D2343-3EEE-4F0F-890C-66837848F8DA}" sibTransId="{A6ECD70C-F522-45D1-A9D9-955172E4831D}"/>
    <dgm:cxn modelId="{F9C599C4-298A-4E25-8F38-F16A919A75CD}" type="presOf" srcId="{E192396D-63FB-4164-B0D1-6128A782AD4C}" destId="{967F8555-0D31-41E0-B7F7-7EEED71304CA}" srcOrd="0" destOrd="0" presId="urn:microsoft.com/office/officeart/2018/5/layout/IconLeafLabelList"/>
    <dgm:cxn modelId="{98B52FE1-E291-41B6-A537-8C7E18A513D6}" srcId="{CD3E0FF9-DD07-43C0-8AAD-EFBFADBA94C0}" destId="{408FFB25-0488-415C-9F9F-E15B78A26533}" srcOrd="6" destOrd="0" parTransId="{A775FBC2-AF29-44F5-A483-7B8CE8B1B74C}" sibTransId="{DB1D614B-6C78-4FE4-A509-BC4B48AC6BC4}"/>
    <dgm:cxn modelId="{3C2A561D-45A2-4677-92EC-0274069B5AE0}" type="presParOf" srcId="{6CF35D08-28FB-4BA8-82AF-077E9E406129}" destId="{577BBF99-C5BF-4499-89F4-A8E11D47A689}" srcOrd="0" destOrd="0" presId="urn:microsoft.com/office/officeart/2018/5/layout/IconLeafLabelList"/>
    <dgm:cxn modelId="{98A053B5-934F-49C4-BFE6-F32E17ECFADA}" type="presParOf" srcId="{577BBF99-C5BF-4499-89F4-A8E11D47A689}" destId="{CB094C06-3237-4DFE-9D48-D5BA8A9F3BB0}" srcOrd="0" destOrd="0" presId="urn:microsoft.com/office/officeart/2018/5/layout/IconLeafLabelList"/>
    <dgm:cxn modelId="{AF165B00-43E5-4DBF-929C-6E5E76434C3A}" type="presParOf" srcId="{577BBF99-C5BF-4499-89F4-A8E11D47A689}" destId="{C3FE5075-A90F-491A-B4A2-1532EC4AF49D}" srcOrd="1" destOrd="0" presId="urn:microsoft.com/office/officeart/2018/5/layout/IconLeafLabelList"/>
    <dgm:cxn modelId="{E1A9CF74-7632-41A3-8E26-137F285EBA6F}" type="presParOf" srcId="{577BBF99-C5BF-4499-89F4-A8E11D47A689}" destId="{BCAD067B-CBFB-453C-B782-71D2BE595B5E}" srcOrd="2" destOrd="0" presId="urn:microsoft.com/office/officeart/2018/5/layout/IconLeafLabelList"/>
    <dgm:cxn modelId="{F18FA1A1-E8B1-48C1-BCF0-889B8AB93C45}" type="presParOf" srcId="{577BBF99-C5BF-4499-89F4-A8E11D47A689}" destId="{42705B2C-154E-49FA-A19F-CAB8C76E4347}" srcOrd="3" destOrd="0" presId="urn:microsoft.com/office/officeart/2018/5/layout/IconLeafLabelList"/>
    <dgm:cxn modelId="{6DA48D96-C96A-454D-AA24-13290802DFB9}" type="presParOf" srcId="{6CF35D08-28FB-4BA8-82AF-077E9E406129}" destId="{37F80B80-A1BE-47E3-A797-BF257CEE9E5A}" srcOrd="1" destOrd="0" presId="urn:microsoft.com/office/officeart/2018/5/layout/IconLeafLabelList"/>
    <dgm:cxn modelId="{D2F96543-0118-457B-8E23-71D703E9A401}" type="presParOf" srcId="{6CF35D08-28FB-4BA8-82AF-077E9E406129}" destId="{97B922E0-EC2E-427F-82E9-4DB62FAED3A1}" srcOrd="2" destOrd="0" presId="urn:microsoft.com/office/officeart/2018/5/layout/IconLeafLabelList"/>
    <dgm:cxn modelId="{722AA135-644E-4E97-BEF5-EC45BD96B8F7}" type="presParOf" srcId="{97B922E0-EC2E-427F-82E9-4DB62FAED3A1}" destId="{D7CC8DD8-F61F-43EE-A789-E6A1E3D52E18}" srcOrd="0" destOrd="0" presId="urn:microsoft.com/office/officeart/2018/5/layout/IconLeafLabelList"/>
    <dgm:cxn modelId="{7434587E-C313-4348-B686-316D3F55088D}" type="presParOf" srcId="{97B922E0-EC2E-427F-82E9-4DB62FAED3A1}" destId="{2ACDF7F0-71C0-40C7-8365-268B53DD1187}" srcOrd="1" destOrd="0" presId="urn:microsoft.com/office/officeart/2018/5/layout/IconLeafLabelList"/>
    <dgm:cxn modelId="{1413FD09-8525-474A-BE33-B1821F49631D}" type="presParOf" srcId="{97B922E0-EC2E-427F-82E9-4DB62FAED3A1}" destId="{57239DCF-8DF7-4E9D-8553-32DFD3B7760E}" srcOrd="2" destOrd="0" presId="urn:microsoft.com/office/officeart/2018/5/layout/IconLeafLabelList"/>
    <dgm:cxn modelId="{78A0950E-E367-4ADD-B061-3631F3F624ED}" type="presParOf" srcId="{97B922E0-EC2E-427F-82E9-4DB62FAED3A1}" destId="{967F8555-0D31-41E0-B7F7-7EEED71304CA}" srcOrd="3" destOrd="0" presId="urn:microsoft.com/office/officeart/2018/5/layout/IconLeafLabelList"/>
    <dgm:cxn modelId="{54295DF6-BD6D-4E54-94BF-A19A48446C0E}" type="presParOf" srcId="{6CF35D08-28FB-4BA8-82AF-077E9E406129}" destId="{24622B32-A5D1-4D13-B601-588C9BBF927E}" srcOrd="3" destOrd="0" presId="urn:microsoft.com/office/officeart/2018/5/layout/IconLeafLabelList"/>
    <dgm:cxn modelId="{477AD86E-7615-434B-9FEE-99B20D82BB31}" type="presParOf" srcId="{6CF35D08-28FB-4BA8-82AF-077E9E406129}" destId="{B18D3174-B3ED-4440-880C-FE5B6D46D1AC}" srcOrd="4" destOrd="0" presId="urn:microsoft.com/office/officeart/2018/5/layout/IconLeafLabelList"/>
    <dgm:cxn modelId="{D2C7E60B-F181-4704-A3C2-335451072DBC}" type="presParOf" srcId="{B18D3174-B3ED-4440-880C-FE5B6D46D1AC}" destId="{C196D7EB-6C90-4097-BFE2-7B0743FB3107}" srcOrd="0" destOrd="0" presId="urn:microsoft.com/office/officeart/2018/5/layout/IconLeafLabelList"/>
    <dgm:cxn modelId="{CAA788AD-2328-4F02-96AC-DAF04888540A}" type="presParOf" srcId="{B18D3174-B3ED-4440-880C-FE5B6D46D1AC}" destId="{EE4627B9-0A99-41D7-BEE3-65A51436BD9C}" srcOrd="1" destOrd="0" presId="urn:microsoft.com/office/officeart/2018/5/layout/IconLeafLabelList"/>
    <dgm:cxn modelId="{7DD8036F-DD1A-468A-9C83-837CB41D6A38}" type="presParOf" srcId="{B18D3174-B3ED-4440-880C-FE5B6D46D1AC}" destId="{D812E575-DFC8-4EBD-8065-59593FF7E1DC}" srcOrd="2" destOrd="0" presId="urn:microsoft.com/office/officeart/2018/5/layout/IconLeafLabelList"/>
    <dgm:cxn modelId="{019BC2A6-83A9-4932-81B8-B3FD1840F8E8}" type="presParOf" srcId="{B18D3174-B3ED-4440-880C-FE5B6D46D1AC}" destId="{D7654B40-3D87-453E-BD22-DD27D988F93B}" srcOrd="3" destOrd="0" presId="urn:microsoft.com/office/officeart/2018/5/layout/IconLeafLabelList"/>
    <dgm:cxn modelId="{2D03077C-7DC5-41F6-A1E7-7192401826BD}" type="presParOf" srcId="{6CF35D08-28FB-4BA8-82AF-077E9E406129}" destId="{AF2C20B6-F55D-4A9B-BD47-0ABEFD7039D2}" srcOrd="5" destOrd="0" presId="urn:microsoft.com/office/officeart/2018/5/layout/IconLeafLabelList"/>
    <dgm:cxn modelId="{9201F381-1551-4024-8E90-625DD806BBB0}" type="presParOf" srcId="{6CF35D08-28FB-4BA8-82AF-077E9E406129}" destId="{F0270B46-236D-4765-B563-014206D58D1A}" srcOrd="6" destOrd="0" presId="urn:microsoft.com/office/officeart/2018/5/layout/IconLeafLabelList"/>
    <dgm:cxn modelId="{0173EED0-1E57-4F1E-8224-7A911B892234}" type="presParOf" srcId="{F0270B46-236D-4765-B563-014206D58D1A}" destId="{7AEC4905-9C72-4AF9-936A-FD40EDB045B0}" srcOrd="0" destOrd="0" presId="urn:microsoft.com/office/officeart/2018/5/layout/IconLeafLabelList"/>
    <dgm:cxn modelId="{99B815AA-CCD0-4F14-A9EB-0C4572D2C5C3}" type="presParOf" srcId="{F0270B46-236D-4765-B563-014206D58D1A}" destId="{2CA83E68-B660-4F90-8825-36C27569782C}" srcOrd="1" destOrd="0" presId="urn:microsoft.com/office/officeart/2018/5/layout/IconLeafLabelList"/>
    <dgm:cxn modelId="{6BDF1172-BAB6-4249-9CF8-B862258D350F}" type="presParOf" srcId="{F0270B46-236D-4765-B563-014206D58D1A}" destId="{8E60B2B0-28A1-45FB-BD29-F03791E89DA4}" srcOrd="2" destOrd="0" presId="urn:microsoft.com/office/officeart/2018/5/layout/IconLeafLabelList"/>
    <dgm:cxn modelId="{44EBF451-9763-48FD-9E8F-D115200F656B}" type="presParOf" srcId="{F0270B46-236D-4765-B563-014206D58D1A}" destId="{B968F5C6-8986-4D18-9D70-FFCC75703AA3}" srcOrd="3" destOrd="0" presId="urn:microsoft.com/office/officeart/2018/5/layout/IconLeafLabelList"/>
    <dgm:cxn modelId="{6E8DC466-8D20-422C-9BA6-45F383A8069E}" type="presParOf" srcId="{6CF35D08-28FB-4BA8-82AF-077E9E406129}" destId="{66E47134-1DD7-4B08-91CC-9578D911F4C6}" srcOrd="7" destOrd="0" presId="urn:microsoft.com/office/officeart/2018/5/layout/IconLeafLabelList"/>
    <dgm:cxn modelId="{DCB8DE34-8E56-4CFB-BB2B-211128287000}" type="presParOf" srcId="{6CF35D08-28FB-4BA8-82AF-077E9E406129}" destId="{B8012881-48F1-40FA-A032-B9F099D11FD3}" srcOrd="8" destOrd="0" presId="urn:microsoft.com/office/officeart/2018/5/layout/IconLeafLabelList"/>
    <dgm:cxn modelId="{48AB7010-64A0-43E5-A44F-D93B31DD4F7E}" type="presParOf" srcId="{B8012881-48F1-40FA-A032-B9F099D11FD3}" destId="{972C0F76-2B8F-4AC4-A13C-20BD8A460129}" srcOrd="0" destOrd="0" presId="urn:microsoft.com/office/officeart/2018/5/layout/IconLeafLabelList"/>
    <dgm:cxn modelId="{886695E6-C5DE-41FC-9F3F-4C7DF5EFC395}" type="presParOf" srcId="{B8012881-48F1-40FA-A032-B9F099D11FD3}" destId="{74427C33-4731-4A4D-B84C-BA104685BF96}" srcOrd="1" destOrd="0" presId="urn:microsoft.com/office/officeart/2018/5/layout/IconLeafLabelList"/>
    <dgm:cxn modelId="{6E0AC5C5-764C-4898-A6A8-EA860251F677}" type="presParOf" srcId="{B8012881-48F1-40FA-A032-B9F099D11FD3}" destId="{4B4A3557-DAE4-402B-A42B-B6A71228E035}" srcOrd="2" destOrd="0" presId="urn:microsoft.com/office/officeart/2018/5/layout/IconLeafLabelList"/>
    <dgm:cxn modelId="{788C53BC-4DBA-455C-88EB-B6720A8C3049}" type="presParOf" srcId="{B8012881-48F1-40FA-A032-B9F099D11FD3}" destId="{FA5BEEB7-E4CB-49F5-AA30-BEED4F5D7BA6}" srcOrd="3" destOrd="0" presId="urn:microsoft.com/office/officeart/2018/5/layout/IconLeafLabelList"/>
    <dgm:cxn modelId="{320AD867-5D42-4E1D-B454-8621F8B33EB3}" type="presParOf" srcId="{6CF35D08-28FB-4BA8-82AF-077E9E406129}" destId="{994283A4-F7B5-4B62-BFEF-154C1666B3AD}" srcOrd="9" destOrd="0" presId="urn:microsoft.com/office/officeart/2018/5/layout/IconLeafLabelList"/>
    <dgm:cxn modelId="{6642215F-7A19-4EB0-B127-2F94AAFBFB98}" type="presParOf" srcId="{6CF35D08-28FB-4BA8-82AF-077E9E406129}" destId="{03F1C29A-24E2-46A0-B414-159588D55B82}" srcOrd="10" destOrd="0" presId="urn:microsoft.com/office/officeart/2018/5/layout/IconLeafLabelList"/>
    <dgm:cxn modelId="{7338521F-C2EB-4AD6-B440-A68853E42CFF}" type="presParOf" srcId="{03F1C29A-24E2-46A0-B414-159588D55B82}" destId="{F735C2AB-574F-47C6-91C1-5C70A44D0C10}" srcOrd="0" destOrd="0" presId="urn:microsoft.com/office/officeart/2018/5/layout/IconLeafLabelList"/>
    <dgm:cxn modelId="{9B5BC582-3EA5-484B-AD38-57E1E6D4F418}" type="presParOf" srcId="{03F1C29A-24E2-46A0-B414-159588D55B82}" destId="{676999C9-6BBD-420A-AE4D-15373408835D}" srcOrd="1" destOrd="0" presId="urn:microsoft.com/office/officeart/2018/5/layout/IconLeafLabelList"/>
    <dgm:cxn modelId="{53DBD500-06D1-4C32-9432-A57A41133BB9}" type="presParOf" srcId="{03F1C29A-24E2-46A0-B414-159588D55B82}" destId="{7DF95119-42CE-4DD3-99DB-5D2061CBD458}" srcOrd="2" destOrd="0" presId="urn:microsoft.com/office/officeart/2018/5/layout/IconLeafLabelList"/>
    <dgm:cxn modelId="{918BC742-4B94-4D6D-A176-036703351A7E}" type="presParOf" srcId="{03F1C29A-24E2-46A0-B414-159588D55B82}" destId="{EC2450B5-344B-4FC6-ADC5-58DAFF3BFAA1}" srcOrd="3" destOrd="0" presId="urn:microsoft.com/office/officeart/2018/5/layout/IconLeafLabelList"/>
    <dgm:cxn modelId="{2C542C42-33E1-4E71-A2DE-7D9D36C4CBBA}" type="presParOf" srcId="{6CF35D08-28FB-4BA8-82AF-077E9E406129}" destId="{2F0B7922-7F30-4C62-A515-7A8412516C02}" srcOrd="11" destOrd="0" presId="urn:microsoft.com/office/officeart/2018/5/layout/IconLeafLabelList"/>
    <dgm:cxn modelId="{64F66D2E-A1E5-4B81-B906-8A75DEEF4B45}" type="presParOf" srcId="{6CF35D08-28FB-4BA8-82AF-077E9E406129}" destId="{091F0CA7-C1A2-4B61-8973-A185B5931F19}" srcOrd="12" destOrd="0" presId="urn:microsoft.com/office/officeart/2018/5/layout/IconLeafLabelList"/>
    <dgm:cxn modelId="{9B897D69-776F-404E-AD03-5BE3356ADBB9}" type="presParOf" srcId="{091F0CA7-C1A2-4B61-8973-A185B5931F19}" destId="{77EC807B-7B52-4E49-B58C-3A878FFD77D1}" srcOrd="0" destOrd="0" presId="urn:microsoft.com/office/officeart/2018/5/layout/IconLeafLabelList"/>
    <dgm:cxn modelId="{A891222D-91AA-4405-8FA1-3D114159A51A}" type="presParOf" srcId="{091F0CA7-C1A2-4B61-8973-A185B5931F19}" destId="{0C6DFAF8-CF4D-4D61-8AF1-3FC89664FAB3}" srcOrd="1" destOrd="0" presId="urn:microsoft.com/office/officeart/2018/5/layout/IconLeafLabelList"/>
    <dgm:cxn modelId="{99E12762-5878-46FA-B28C-FBFDD275A387}" type="presParOf" srcId="{091F0CA7-C1A2-4B61-8973-A185B5931F19}" destId="{3485A3A5-37E4-4EF6-A5B0-DAE42F1FBF7A}" srcOrd="2" destOrd="0" presId="urn:microsoft.com/office/officeart/2018/5/layout/IconLeafLabelList"/>
    <dgm:cxn modelId="{B71E84E1-C4AE-4FFF-BE39-68DEEB13091C}" type="presParOf" srcId="{091F0CA7-C1A2-4B61-8973-A185B5931F19}" destId="{3ACBB682-C4AE-47CF-9F1F-265B6FF84E9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A909BB-72D9-496F-B317-9A016D7FC3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12C6E5E-56EC-4FB1-8E93-6DF60AE936FD}">
      <dgm:prSet/>
      <dgm:spPr/>
      <dgm:t>
        <a:bodyPr/>
        <a:lstStyle/>
        <a:p>
          <a:r>
            <a:rPr lang="en-US"/>
            <a:t>It troubles us to clean the dataset and remove the null values because of having numerous rows and columns for which it requires to use excel.</a:t>
          </a:r>
        </a:p>
      </dgm:t>
    </dgm:pt>
    <dgm:pt modelId="{F8DE0F5B-0026-4322-9C1E-82A1C1DF120D}" type="parTrans" cxnId="{73CA31CA-D155-4246-AC4A-5E5FC98CD306}">
      <dgm:prSet/>
      <dgm:spPr/>
      <dgm:t>
        <a:bodyPr/>
        <a:lstStyle/>
        <a:p>
          <a:endParaRPr lang="en-US"/>
        </a:p>
      </dgm:t>
    </dgm:pt>
    <dgm:pt modelId="{5899678C-1490-4F68-8B96-1696226BDC3F}" type="sibTrans" cxnId="{73CA31CA-D155-4246-AC4A-5E5FC98CD306}">
      <dgm:prSet/>
      <dgm:spPr/>
      <dgm:t>
        <a:bodyPr/>
        <a:lstStyle/>
        <a:p>
          <a:endParaRPr lang="en-US"/>
        </a:p>
      </dgm:t>
    </dgm:pt>
    <dgm:pt modelId="{9AB2FAC1-A7FC-49F9-A418-1DDF630B1CCB}">
      <dgm:prSet/>
      <dgm:spPr/>
      <dgm:t>
        <a:bodyPr/>
        <a:lstStyle/>
        <a:p>
          <a:r>
            <a:rPr lang="en-US"/>
            <a:t>To analyze further, we need to sort the columns and establish a connections between the columns using tableau and sql.</a:t>
          </a:r>
        </a:p>
      </dgm:t>
    </dgm:pt>
    <dgm:pt modelId="{6C1ADAAA-0756-4F49-9E73-CD07C3775CDD}" type="parTrans" cxnId="{7F986283-B4CB-46A4-BE36-DB4A753DBC82}">
      <dgm:prSet/>
      <dgm:spPr/>
      <dgm:t>
        <a:bodyPr/>
        <a:lstStyle/>
        <a:p>
          <a:endParaRPr lang="en-US"/>
        </a:p>
      </dgm:t>
    </dgm:pt>
    <dgm:pt modelId="{17E448CB-2873-430E-8760-9B67849ABF86}" type="sibTrans" cxnId="{7F986283-B4CB-46A4-BE36-DB4A753DBC82}">
      <dgm:prSet/>
      <dgm:spPr/>
      <dgm:t>
        <a:bodyPr/>
        <a:lstStyle/>
        <a:p>
          <a:endParaRPr lang="en-US"/>
        </a:p>
      </dgm:t>
    </dgm:pt>
    <dgm:pt modelId="{5CAA3702-D48F-4111-B79B-EAB94D5C6737}">
      <dgm:prSet/>
      <dgm:spPr/>
      <dgm:t>
        <a:bodyPr/>
        <a:lstStyle/>
        <a:p>
          <a:r>
            <a:rPr lang="en-US"/>
            <a:t>The main motive to choose python for its features and model selection as it needs neural networks for prediction which can be only capable by python to solve the problem.</a:t>
          </a:r>
        </a:p>
      </dgm:t>
    </dgm:pt>
    <dgm:pt modelId="{2FB87120-C102-46FC-A5C6-0E993723D947}" type="parTrans" cxnId="{DA1C5CB0-4B12-4E4D-BCC9-7D8ED400D2B5}">
      <dgm:prSet/>
      <dgm:spPr/>
      <dgm:t>
        <a:bodyPr/>
        <a:lstStyle/>
        <a:p>
          <a:endParaRPr lang="en-US"/>
        </a:p>
      </dgm:t>
    </dgm:pt>
    <dgm:pt modelId="{92D20855-68C8-4129-857B-8868D2258402}" type="sibTrans" cxnId="{DA1C5CB0-4B12-4E4D-BCC9-7D8ED400D2B5}">
      <dgm:prSet/>
      <dgm:spPr/>
      <dgm:t>
        <a:bodyPr/>
        <a:lstStyle/>
        <a:p>
          <a:endParaRPr lang="en-US"/>
        </a:p>
      </dgm:t>
    </dgm:pt>
    <dgm:pt modelId="{545A9014-16A2-4ADC-8A4F-D81CAE23DC74}">
      <dgm:prSet/>
      <dgm:spPr/>
      <dgm:t>
        <a:bodyPr/>
        <a:lstStyle/>
        <a:p>
          <a:r>
            <a:rPr lang="en-US"/>
            <a:t>To solve the analytical problem it must to think analytical.</a:t>
          </a:r>
        </a:p>
      </dgm:t>
    </dgm:pt>
    <dgm:pt modelId="{C0857B19-35EE-47B7-AD00-3C1D0CA6CCF3}" type="parTrans" cxnId="{FFF446A6-4E92-4B08-836E-8D928E752041}">
      <dgm:prSet/>
      <dgm:spPr/>
      <dgm:t>
        <a:bodyPr/>
        <a:lstStyle/>
        <a:p>
          <a:endParaRPr lang="en-US"/>
        </a:p>
      </dgm:t>
    </dgm:pt>
    <dgm:pt modelId="{C86A66D9-5D2E-4669-927B-D76A5F736A9E}" type="sibTrans" cxnId="{FFF446A6-4E92-4B08-836E-8D928E752041}">
      <dgm:prSet/>
      <dgm:spPr/>
      <dgm:t>
        <a:bodyPr/>
        <a:lstStyle/>
        <a:p>
          <a:endParaRPr lang="en-US"/>
        </a:p>
      </dgm:t>
    </dgm:pt>
    <dgm:pt modelId="{5A3D16E4-7DE7-4B26-9D21-15F2FAC27C02}" type="pres">
      <dgm:prSet presAssocID="{50A909BB-72D9-496F-B317-9A016D7FC3A0}" presName="root" presStyleCnt="0">
        <dgm:presLayoutVars>
          <dgm:dir/>
          <dgm:resizeHandles val="exact"/>
        </dgm:presLayoutVars>
      </dgm:prSet>
      <dgm:spPr/>
    </dgm:pt>
    <dgm:pt modelId="{4532D5FD-DD4D-4882-8C71-ADAABAF8B08B}" type="pres">
      <dgm:prSet presAssocID="{B12C6E5E-56EC-4FB1-8E93-6DF60AE936FD}" presName="compNode" presStyleCnt="0"/>
      <dgm:spPr/>
    </dgm:pt>
    <dgm:pt modelId="{598452F3-04A3-4D12-8591-F6C78BF4572A}" type="pres">
      <dgm:prSet presAssocID="{B12C6E5E-56EC-4FB1-8E93-6DF60AE936FD}" presName="bgRect" presStyleLbl="bgShp" presStyleIdx="0" presStyleCnt="4"/>
      <dgm:spPr/>
    </dgm:pt>
    <dgm:pt modelId="{CD466FE1-0D8A-49E6-9E96-DB203E9AFE0E}" type="pres">
      <dgm:prSet presAssocID="{B12C6E5E-56EC-4FB1-8E93-6DF60AE936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2BC10A4-C68D-43A8-B5EB-CB770B2070A1}" type="pres">
      <dgm:prSet presAssocID="{B12C6E5E-56EC-4FB1-8E93-6DF60AE936FD}" presName="spaceRect" presStyleCnt="0"/>
      <dgm:spPr/>
    </dgm:pt>
    <dgm:pt modelId="{F7C751C9-0655-4A59-8454-527627F930A9}" type="pres">
      <dgm:prSet presAssocID="{B12C6E5E-56EC-4FB1-8E93-6DF60AE936FD}" presName="parTx" presStyleLbl="revTx" presStyleIdx="0" presStyleCnt="4">
        <dgm:presLayoutVars>
          <dgm:chMax val="0"/>
          <dgm:chPref val="0"/>
        </dgm:presLayoutVars>
      </dgm:prSet>
      <dgm:spPr/>
    </dgm:pt>
    <dgm:pt modelId="{7BE91D4E-B170-4B6B-BE8B-D7D1B5A31031}" type="pres">
      <dgm:prSet presAssocID="{5899678C-1490-4F68-8B96-1696226BDC3F}" presName="sibTrans" presStyleCnt="0"/>
      <dgm:spPr/>
    </dgm:pt>
    <dgm:pt modelId="{0DB0E2B1-B890-4C4A-9BC7-F3CEDCCCD854}" type="pres">
      <dgm:prSet presAssocID="{9AB2FAC1-A7FC-49F9-A418-1DDF630B1CCB}" presName="compNode" presStyleCnt="0"/>
      <dgm:spPr/>
    </dgm:pt>
    <dgm:pt modelId="{BA463B39-E0A8-4130-B342-AB3F3627CAE4}" type="pres">
      <dgm:prSet presAssocID="{9AB2FAC1-A7FC-49F9-A418-1DDF630B1CCB}" presName="bgRect" presStyleLbl="bgShp" presStyleIdx="1" presStyleCnt="4"/>
      <dgm:spPr/>
    </dgm:pt>
    <dgm:pt modelId="{613EFEC4-A477-48AD-8EFE-111D9E7CCE67}" type="pres">
      <dgm:prSet presAssocID="{9AB2FAC1-A7FC-49F9-A418-1DDF630B1CC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1062F872-53D2-4D59-9125-1B14A30CCCE9}" type="pres">
      <dgm:prSet presAssocID="{9AB2FAC1-A7FC-49F9-A418-1DDF630B1CCB}" presName="spaceRect" presStyleCnt="0"/>
      <dgm:spPr/>
    </dgm:pt>
    <dgm:pt modelId="{4412821F-692F-40DC-A16D-D1B4C61AA2EC}" type="pres">
      <dgm:prSet presAssocID="{9AB2FAC1-A7FC-49F9-A418-1DDF630B1CCB}" presName="parTx" presStyleLbl="revTx" presStyleIdx="1" presStyleCnt="4">
        <dgm:presLayoutVars>
          <dgm:chMax val="0"/>
          <dgm:chPref val="0"/>
        </dgm:presLayoutVars>
      </dgm:prSet>
      <dgm:spPr/>
    </dgm:pt>
    <dgm:pt modelId="{A96B2D7E-D2E0-45F7-963B-B83E1D406EA4}" type="pres">
      <dgm:prSet presAssocID="{17E448CB-2873-430E-8760-9B67849ABF86}" presName="sibTrans" presStyleCnt="0"/>
      <dgm:spPr/>
    </dgm:pt>
    <dgm:pt modelId="{81C26026-8901-4899-BBB5-82D94AAD9A55}" type="pres">
      <dgm:prSet presAssocID="{5CAA3702-D48F-4111-B79B-EAB94D5C6737}" presName="compNode" presStyleCnt="0"/>
      <dgm:spPr/>
    </dgm:pt>
    <dgm:pt modelId="{0B27AD0A-4391-4139-A569-E3D2A83247CC}" type="pres">
      <dgm:prSet presAssocID="{5CAA3702-D48F-4111-B79B-EAB94D5C6737}" presName="bgRect" presStyleLbl="bgShp" presStyleIdx="2" presStyleCnt="4"/>
      <dgm:spPr/>
    </dgm:pt>
    <dgm:pt modelId="{A79F07D4-F905-42BD-8CB3-17E03AF1AFAA}" type="pres">
      <dgm:prSet presAssocID="{5CAA3702-D48F-4111-B79B-EAB94D5C67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EB9BACAA-4ECA-4D95-AF75-14D18B0BCDAD}" type="pres">
      <dgm:prSet presAssocID="{5CAA3702-D48F-4111-B79B-EAB94D5C6737}" presName="spaceRect" presStyleCnt="0"/>
      <dgm:spPr/>
    </dgm:pt>
    <dgm:pt modelId="{6A6DE4AD-37F1-4861-AC65-2541715CFDFD}" type="pres">
      <dgm:prSet presAssocID="{5CAA3702-D48F-4111-B79B-EAB94D5C6737}" presName="parTx" presStyleLbl="revTx" presStyleIdx="2" presStyleCnt="4">
        <dgm:presLayoutVars>
          <dgm:chMax val="0"/>
          <dgm:chPref val="0"/>
        </dgm:presLayoutVars>
      </dgm:prSet>
      <dgm:spPr/>
    </dgm:pt>
    <dgm:pt modelId="{81D1762F-FFC3-4AC3-8A57-6CF645FE4B2D}" type="pres">
      <dgm:prSet presAssocID="{92D20855-68C8-4129-857B-8868D2258402}" presName="sibTrans" presStyleCnt="0"/>
      <dgm:spPr/>
    </dgm:pt>
    <dgm:pt modelId="{B0FE6337-49D3-4F4D-A981-730F4652287C}" type="pres">
      <dgm:prSet presAssocID="{545A9014-16A2-4ADC-8A4F-D81CAE23DC74}" presName="compNode" presStyleCnt="0"/>
      <dgm:spPr/>
    </dgm:pt>
    <dgm:pt modelId="{DA64B5BB-3A47-4855-81BE-92E951228525}" type="pres">
      <dgm:prSet presAssocID="{545A9014-16A2-4ADC-8A4F-D81CAE23DC74}" presName="bgRect" presStyleLbl="bgShp" presStyleIdx="3" presStyleCnt="4"/>
      <dgm:spPr/>
    </dgm:pt>
    <dgm:pt modelId="{A320254D-7134-451E-B518-C005FD54B7BB}" type="pres">
      <dgm:prSet presAssocID="{545A9014-16A2-4ADC-8A4F-D81CAE23DC7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 Bulb and Gear"/>
        </a:ext>
      </dgm:extLst>
    </dgm:pt>
    <dgm:pt modelId="{CE39C3DA-5C7E-4F06-BA3B-D6227FFBCBBF}" type="pres">
      <dgm:prSet presAssocID="{545A9014-16A2-4ADC-8A4F-D81CAE23DC74}" presName="spaceRect" presStyleCnt="0"/>
      <dgm:spPr/>
    </dgm:pt>
    <dgm:pt modelId="{955D2E5E-FDC9-4200-A285-A4F2D3D84F70}" type="pres">
      <dgm:prSet presAssocID="{545A9014-16A2-4ADC-8A4F-D81CAE23DC74}" presName="parTx" presStyleLbl="revTx" presStyleIdx="3" presStyleCnt="4">
        <dgm:presLayoutVars>
          <dgm:chMax val="0"/>
          <dgm:chPref val="0"/>
        </dgm:presLayoutVars>
      </dgm:prSet>
      <dgm:spPr/>
    </dgm:pt>
  </dgm:ptLst>
  <dgm:cxnLst>
    <dgm:cxn modelId="{5A800639-A646-42B2-B6B8-AE5491A57625}" type="presOf" srcId="{B12C6E5E-56EC-4FB1-8E93-6DF60AE936FD}" destId="{F7C751C9-0655-4A59-8454-527627F930A9}" srcOrd="0" destOrd="0" presId="urn:microsoft.com/office/officeart/2018/2/layout/IconVerticalSolidList"/>
    <dgm:cxn modelId="{7F986283-B4CB-46A4-BE36-DB4A753DBC82}" srcId="{50A909BB-72D9-496F-B317-9A016D7FC3A0}" destId="{9AB2FAC1-A7FC-49F9-A418-1DDF630B1CCB}" srcOrd="1" destOrd="0" parTransId="{6C1ADAAA-0756-4F49-9E73-CD07C3775CDD}" sibTransId="{17E448CB-2873-430E-8760-9B67849ABF86}"/>
    <dgm:cxn modelId="{D6E2B295-4F12-4083-946B-0A5D6AA5F5DB}" type="presOf" srcId="{9AB2FAC1-A7FC-49F9-A418-1DDF630B1CCB}" destId="{4412821F-692F-40DC-A16D-D1B4C61AA2EC}" srcOrd="0" destOrd="0" presId="urn:microsoft.com/office/officeart/2018/2/layout/IconVerticalSolidList"/>
    <dgm:cxn modelId="{FFF446A6-4E92-4B08-836E-8D928E752041}" srcId="{50A909BB-72D9-496F-B317-9A016D7FC3A0}" destId="{545A9014-16A2-4ADC-8A4F-D81CAE23DC74}" srcOrd="3" destOrd="0" parTransId="{C0857B19-35EE-47B7-AD00-3C1D0CA6CCF3}" sibTransId="{C86A66D9-5D2E-4669-927B-D76A5F736A9E}"/>
    <dgm:cxn modelId="{DA1C5CB0-4B12-4E4D-BCC9-7D8ED400D2B5}" srcId="{50A909BB-72D9-496F-B317-9A016D7FC3A0}" destId="{5CAA3702-D48F-4111-B79B-EAB94D5C6737}" srcOrd="2" destOrd="0" parTransId="{2FB87120-C102-46FC-A5C6-0E993723D947}" sibTransId="{92D20855-68C8-4129-857B-8868D2258402}"/>
    <dgm:cxn modelId="{013BF4BD-ED22-448B-AF0B-D5B329767119}" type="presOf" srcId="{50A909BB-72D9-496F-B317-9A016D7FC3A0}" destId="{5A3D16E4-7DE7-4B26-9D21-15F2FAC27C02}" srcOrd="0" destOrd="0" presId="urn:microsoft.com/office/officeart/2018/2/layout/IconVerticalSolidList"/>
    <dgm:cxn modelId="{73CA31CA-D155-4246-AC4A-5E5FC98CD306}" srcId="{50A909BB-72D9-496F-B317-9A016D7FC3A0}" destId="{B12C6E5E-56EC-4FB1-8E93-6DF60AE936FD}" srcOrd="0" destOrd="0" parTransId="{F8DE0F5B-0026-4322-9C1E-82A1C1DF120D}" sibTransId="{5899678C-1490-4F68-8B96-1696226BDC3F}"/>
    <dgm:cxn modelId="{02C297CC-2B01-4A3A-9D4C-302F7F4DDD86}" type="presOf" srcId="{545A9014-16A2-4ADC-8A4F-D81CAE23DC74}" destId="{955D2E5E-FDC9-4200-A285-A4F2D3D84F70}" srcOrd="0" destOrd="0" presId="urn:microsoft.com/office/officeart/2018/2/layout/IconVerticalSolidList"/>
    <dgm:cxn modelId="{6BE8B2DB-AE6D-4878-8041-B15E8E7C386C}" type="presOf" srcId="{5CAA3702-D48F-4111-B79B-EAB94D5C6737}" destId="{6A6DE4AD-37F1-4861-AC65-2541715CFDFD}" srcOrd="0" destOrd="0" presId="urn:microsoft.com/office/officeart/2018/2/layout/IconVerticalSolidList"/>
    <dgm:cxn modelId="{A9797F9D-8C05-49F3-9335-45C1834C4404}" type="presParOf" srcId="{5A3D16E4-7DE7-4B26-9D21-15F2FAC27C02}" destId="{4532D5FD-DD4D-4882-8C71-ADAABAF8B08B}" srcOrd="0" destOrd="0" presId="urn:microsoft.com/office/officeart/2018/2/layout/IconVerticalSolidList"/>
    <dgm:cxn modelId="{5C2D241F-906D-4DCA-B9CA-12E9FD6C8098}" type="presParOf" srcId="{4532D5FD-DD4D-4882-8C71-ADAABAF8B08B}" destId="{598452F3-04A3-4D12-8591-F6C78BF4572A}" srcOrd="0" destOrd="0" presId="urn:microsoft.com/office/officeart/2018/2/layout/IconVerticalSolidList"/>
    <dgm:cxn modelId="{25437F59-29A4-4287-98AB-8F21BBBA5BAC}" type="presParOf" srcId="{4532D5FD-DD4D-4882-8C71-ADAABAF8B08B}" destId="{CD466FE1-0D8A-49E6-9E96-DB203E9AFE0E}" srcOrd="1" destOrd="0" presId="urn:microsoft.com/office/officeart/2018/2/layout/IconVerticalSolidList"/>
    <dgm:cxn modelId="{3917AFC6-68E6-4914-9447-9513E925FD9F}" type="presParOf" srcId="{4532D5FD-DD4D-4882-8C71-ADAABAF8B08B}" destId="{02BC10A4-C68D-43A8-B5EB-CB770B2070A1}" srcOrd="2" destOrd="0" presId="urn:microsoft.com/office/officeart/2018/2/layout/IconVerticalSolidList"/>
    <dgm:cxn modelId="{DC68549E-F5D5-4DB3-83B6-D4AFD9FBC4DF}" type="presParOf" srcId="{4532D5FD-DD4D-4882-8C71-ADAABAF8B08B}" destId="{F7C751C9-0655-4A59-8454-527627F930A9}" srcOrd="3" destOrd="0" presId="urn:microsoft.com/office/officeart/2018/2/layout/IconVerticalSolidList"/>
    <dgm:cxn modelId="{A15A4234-54FA-4117-850A-080246758F7D}" type="presParOf" srcId="{5A3D16E4-7DE7-4B26-9D21-15F2FAC27C02}" destId="{7BE91D4E-B170-4B6B-BE8B-D7D1B5A31031}" srcOrd="1" destOrd="0" presId="urn:microsoft.com/office/officeart/2018/2/layout/IconVerticalSolidList"/>
    <dgm:cxn modelId="{7D871553-3C2C-4720-BE65-2F8655A2BFF5}" type="presParOf" srcId="{5A3D16E4-7DE7-4B26-9D21-15F2FAC27C02}" destId="{0DB0E2B1-B890-4C4A-9BC7-F3CEDCCCD854}" srcOrd="2" destOrd="0" presId="urn:microsoft.com/office/officeart/2018/2/layout/IconVerticalSolidList"/>
    <dgm:cxn modelId="{077238B6-3B21-4215-BEC8-46C3C93265C1}" type="presParOf" srcId="{0DB0E2B1-B890-4C4A-9BC7-F3CEDCCCD854}" destId="{BA463B39-E0A8-4130-B342-AB3F3627CAE4}" srcOrd="0" destOrd="0" presId="urn:microsoft.com/office/officeart/2018/2/layout/IconVerticalSolidList"/>
    <dgm:cxn modelId="{8983CEDE-98CB-47AA-88C8-83C98EDB21C0}" type="presParOf" srcId="{0DB0E2B1-B890-4C4A-9BC7-F3CEDCCCD854}" destId="{613EFEC4-A477-48AD-8EFE-111D9E7CCE67}" srcOrd="1" destOrd="0" presId="urn:microsoft.com/office/officeart/2018/2/layout/IconVerticalSolidList"/>
    <dgm:cxn modelId="{9CC28A10-7BEE-433C-B0A8-161EB527EFD4}" type="presParOf" srcId="{0DB0E2B1-B890-4C4A-9BC7-F3CEDCCCD854}" destId="{1062F872-53D2-4D59-9125-1B14A30CCCE9}" srcOrd="2" destOrd="0" presId="urn:microsoft.com/office/officeart/2018/2/layout/IconVerticalSolidList"/>
    <dgm:cxn modelId="{0A8C2E39-71F0-41B0-A1A2-B79B0F714A21}" type="presParOf" srcId="{0DB0E2B1-B890-4C4A-9BC7-F3CEDCCCD854}" destId="{4412821F-692F-40DC-A16D-D1B4C61AA2EC}" srcOrd="3" destOrd="0" presId="urn:microsoft.com/office/officeart/2018/2/layout/IconVerticalSolidList"/>
    <dgm:cxn modelId="{D65FA879-0DAA-4E54-8761-77AB6F37CCAB}" type="presParOf" srcId="{5A3D16E4-7DE7-4B26-9D21-15F2FAC27C02}" destId="{A96B2D7E-D2E0-45F7-963B-B83E1D406EA4}" srcOrd="3" destOrd="0" presId="urn:microsoft.com/office/officeart/2018/2/layout/IconVerticalSolidList"/>
    <dgm:cxn modelId="{A2D9F7EC-87B6-4610-AADB-91B60E70E49D}" type="presParOf" srcId="{5A3D16E4-7DE7-4B26-9D21-15F2FAC27C02}" destId="{81C26026-8901-4899-BBB5-82D94AAD9A55}" srcOrd="4" destOrd="0" presId="urn:microsoft.com/office/officeart/2018/2/layout/IconVerticalSolidList"/>
    <dgm:cxn modelId="{93533BDC-64A4-4420-AE06-505D5090E568}" type="presParOf" srcId="{81C26026-8901-4899-BBB5-82D94AAD9A55}" destId="{0B27AD0A-4391-4139-A569-E3D2A83247CC}" srcOrd="0" destOrd="0" presId="urn:microsoft.com/office/officeart/2018/2/layout/IconVerticalSolidList"/>
    <dgm:cxn modelId="{D80CF004-DEF0-4EA5-B13D-B086B2F5B64E}" type="presParOf" srcId="{81C26026-8901-4899-BBB5-82D94AAD9A55}" destId="{A79F07D4-F905-42BD-8CB3-17E03AF1AFAA}" srcOrd="1" destOrd="0" presId="urn:microsoft.com/office/officeart/2018/2/layout/IconVerticalSolidList"/>
    <dgm:cxn modelId="{1C8CBE08-AE74-400A-8D2C-8E8DE5E8BF8F}" type="presParOf" srcId="{81C26026-8901-4899-BBB5-82D94AAD9A55}" destId="{EB9BACAA-4ECA-4D95-AF75-14D18B0BCDAD}" srcOrd="2" destOrd="0" presId="urn:microsoft.com/office/officeart/2018/2/layout/IconVerticalSolidList"/>
    <dgm:cxn modelId="{D16F3310-1EE7-47FD-8AB0-0895ACBBFB94}" type="presParOf" srcId="{81C26026-8901-4899-BBB5-82D94AAD9A55}" destId="{6A6DE4AD-37F1-4861-AC65-2541715CFDFD}" srcOrd="3" destOrd="0" presId="urn:microsoft.com/office/officeart/2018/2/layout/IconVerticalSolidList"/>
    <dgm:cxn modelId="{C4967DA2-798A-4E6E-A49D-E3E5783CF0E6}" type="presParOf" srcId="{5A3D16E4-7DE7-4B26-9D21-15F2FAC27C02}" destId="{81D1762F-FFC3-4AC3-8A57-6CF645FE4B2D}" srcOrd="5" destOrd="0" presId="urn:microsoft.com/office/officeart/2018/2/layout/IconVerticalSolidList"/>
    <dgm:cxn modelId="{07A50D70-D90D-4B99-BD12-6E122ABF3BFD}" type="presParOf" srcId="{5A3D16E4-7DE7-4B26-9D21-15F2FAC27C02}" destId="{B0FE6337-49D3-4F4D-A981-730F4652287C}" srcOrd="6" destOrd="0" presId="urn:microsoft.com/office/officeart/2018/2/layout/IconVerticalSolidList"/>
    <dgm:cxn modelId="{CB431143-F19F-4328-AC73-2DE44B4FDD14}" type="presParOf" srcId="{B0FE6337-49D3-4F4D-A981-730F4652287C}" destId="{DA64B5BB-3A47-4855-81BE-92E951228525}" srcOrd="0" destOrd="0" presId="urn:microsoft.com/office/officeart/2018/2/layout/IconVerticalSolidList"/>
    <dgm:cxn modelId="{67FF8B39-BD9E-44F6-A780-F3CE955C562B}" type="presParOf" srcId="{B0FE6337-49D3-4F4D-A981-730F4652287C}" destId="{A320254D-7134-451E-B518-C005FD54B7BB}" srcOrd="1" destOrd="0" presId="urn:microsoft.com/office/officeart/2018/2/layout/IconVerticalSolidList"/>
    <dgm:cxn modelId="{8EFDCE53-34BD-4F75-B052-499B727CCF40}" type="presParOf" srcId="{B0FE6337-49D3-4F4D-A981-730F4652287C}" destId="{CE39C3DA-5C7E-4F06-BA3B-D6227FFBCBBF}" srcOrd="2" destOrd="0" presId="urn:microsoft.com/office/officeart/2018/2/layout/IconVerticalSolidList"/>
    <dgm:cxn modelId="{3B6658A6-07BF-4181-AE2A-2147BC2BCDE1}" type="presParOf" srcId="{B0FE6337-49D3-4F4D-A981-730F4652287C}" destId="{955D2E5E-FDC9-4200-A285-A4F2D3D84F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F456C2-F093-40D9-AB13-0FE8ACCBEE6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D1D78611-552E-4658-9D49-45CD02D62637}">
      <dgm:prSet/>
      <dgm:spPr/>
      <dgm:t>
        <a:bodyPr/>
        <a:lstStyle/>
        <a:p>
          <a:r>
            <a:rPr lang="en-US"/>
            <a:t>Consent: This dataset requires to get consent from Beth Israel Deaconess Medical Center in Boston, Massachusetts to use it for research purpose at international level. Basically, it provides the access to research in academic and industrial field.</a:t>
          </a:r>
        </a:p>
      </dgm:t>
    </dgm:pt>
    <dgm:pt modelId="{461C7852-2C51-4DC4-BEE0-1A63D9FC7558}" type="parTrans" cxnId="{FB49D12D-775C-497D-80B3-6F58D0FED70A}">
      <dgm:prSet/>
      <dgm:spPr/>
      <dgm:t>
        <a:bodyPr/>
        <a:lstStyle/>
        <a:p>
          <a:endParaRPr lang="en-US"/>
        </a:p>
      </dgm:t>
    </dgm:pt>
    <dgm:pt modelId="{512118B1-52D4-4533-8019-F991689DCE14}" type="sibTrans" cxnId="{FB49D12D-775C-497D-80B3-6F58D0FED70A}">
      <dgm:prSet/>
      <dgm:spPr/>
      <dgm:t>
        <a:bodyPr/>
        <a:lstStyle/>
        <a:p>
          <a:endParaRPr lang="en-US"/>
        </a:p>
      </dgm:t>
    </dgm:pt>
    <dgm:pt modelId="{967BE600-704C-49E3-9469-AC56F9F17A0D}">
      <dgm:prSet/>
      <dgm:spPr/>
      <dgm:t>
        <a:bodyPr/>
        <a:lstStyle/>
        <a:p>
          <a:r>
            <a:rPr lang="en-US"/>
            <a:t>Consistency:  This datasets is includes range of records for reasonable experimenting to determine the accuracy of different models is reliable and analogous.</a:t>
          </a:r>
        </a:p>
      </dgm:t>
    </dgm:pt>
    <dgm:pt modelId="{9060514E-5D2F-4732-B387-E1300D0AD218}" type="parTrans" cxnId="{827F3D77-1CE3-4DC1-9754-93F0A78A042F}">
      <dgm:prSet/>
      <dgm:spPr/>
      <dgm:t>
        <a:bodyPr/>
        <a:lstStyle/>
        <a:p>
          <a:endParaRPr lang="en-US"/>
        </a:p>
      </dgm:t>
    </dgm:pt>
    <dgm:pt modelId="{0FFA6C1C-6502-46EB-A21F-FFD25DFB7C25}" type="sibTrans" cxnId="{827F3D77-1CE3-4DC1-9754-93F0A78A042F}">
      <dgm:prSet/>
      <dgm:spPr/>
      <dgm:t>
        <a:bodyPr/>
        <a:lstStyle/>
        <a:p>
          <a:endParaRPr lang="en-US"/>
        </a:p>
      </dgm:t>
    </dgm:pt>
    <dgm:pt modelId="{5BF4FE7A-9F5D-407B-AD0F-8CA83CEF6DFA}">
      <dgm:prSet/>
      <dgm:spPr/>
      <dgm:t>
        <a:bodyPr/>
        <a:lstStyle/>
        <a:p>
          <a:r>
            <a:rPr lang="en-US"/>
            <a:t>Clarity: This dataset clarify the time interval of a patient to spend in hospital by building the model LOS, which is useful to assume the data on the basis of time length.</a:t>
          </a:r>
        </a:p>
      </dgm:t>
    </dgm:pt>
    <dgm:pt modelId="{A430162A-0DF5-4CD8-A6FE-763A90F72DE1}" type="parTrans" cxnId="{D0CCC9C2-C9F9-4B44-AE63-582F07B3484B}">
      <dgm:prSet/>
      <dgm:spPr/>
      <dgm:t>
        <a:bodyPr/>
        <a:lstStyle/>
        <a:p>
          <a:endParaRPr lang="en-US"/>
        </a:p>
      </dgm:t>
    </dgm:pt>
    <dgm:pt modelId="{AFDBA114-49E5-48C4-85F6-40120B1106CC}" type="sibTrans" cxnId="{D0CCC9C2-C9F9-4B44-AE63-582F07B3484B}">
      <dgm:prSet/>
      <dgm:spPr/>
      <dgm:t>
        <a:bodyPr/>
        <a:lstStyle/>
        <a:p>
          <a:endParaRPr lang="en-US"/>
        </a:p>
      </dgm:t>
    </dgm:pt>
    <dgm:pt modelId="{338606A5-1FDA-497D-B187-8A066628FFDC}" type="pres">
      <dgm:prSet presAssocID="{B9F456C2-F093-40D9-AB13-0FE8ACCBEE65}" presName="hierChild1" presStyleCnt="0">
        <dgm:presLayoutVars>
          <dgm:chPref val="1"/>
          <dgm:dir/>
          <dgm:animOne val="branch"/>
          <dgm:animLvl val="lvl"/>
          <dgm:resizeHandles/>
        </dgm:presLayoutVars>
      </dgm:prSet>
      <dgm:spPr/>
    </dgm:pt>
    <dgm:pt modelId="{50481ADB-7F15-40C0-B1EA-E2D91C3E994D}" type="pres">
      <dgm:prSet presAssocID="{D1D78611-552E-4658-9D49-45CD02D62637}" presName="hierRoot1" presStyleCnt="0"/>
      <dgm:spPr/>
    </dgm:pt>
    <dgm:pt modelId="{58F03F4A-5EDB-4204-8D58-2B105494FD11}" type="pres">
      <dgm:prSet presAssocID="{D1D78611-552E-4658-9D49-45CD02D62637}" presName="composite" presStyleCnt="0"/>
      <dgm:spPr/>
    </dgm:pt>
    <dgm:pt modelId="{9F1E47A9-914D-4FB7-93A9-B932E17E07AF}" type="pres">
      <dgm:prSet presAssocID="{D1D78611-552E-4658-9D49-45CD02D62637}" presName="background" presStyleLbl="node0" presStyleIdx="0" presStyleCnt="3"/>
      <dgm:spPr/>
    </dgm:pt>
    <dgm:pt modelId="{348D7B99-B31F-4C91-BCCE-A1196BEC7070}" type="pres">
      <dgm:prSet presAssocID="{D1D78611-552E-4658-9D49-45CD02D62637}" presName="text" presStyleLbl="fgAcc0" presStyleIdx="0" presStyleCnt="3">
        <dgm:presLayoutVars>
          <dgm:chPref val="3"/>
        </dgm:presLayoutVars>
      </dgm:prSet>
      <dgm:spPr/>
    </dgm:pt>
    <dgm:pt modelId="{FE931A4C-751A-4334-8841-677A45CCED54}" type="pres">
      <dgm:prSet presAssocID="{D1D78611-552E-4658-9D49-45CD02D62637}" presName="hierChild2" presStyleCnt="0"/>
      <dgm:spPr/>
    </dgm:pt>
    <dgm:pt modelId="{0B9A2356-E243-4A6E-ADF7-EDF1307269F7}" type="pres">
      <dgm:prSet presAssocID="{967BE600-704C-49E3-9469-AC56F9F17A0D}" presName="hierRoot1" presStyleCnt="0"/>
      <dgm:spPr/>
    </dgm:pt>
    <dgm:pt modelId="{AA575DD2-D6D4-45DA-ADD7-C8A7C517560F}" type="pres">
      <dgm:prSet presAssocID="{967BE600-704C-49E3-9469-AC56F9F17A0D}" presName="composite" presStyleCnt="0"/>
      <dgm:spPr/>
    </dgm:pt>
    <dgm:pt modelId="{0B388A26-B90E-4551-B355-8A96F794F937}" type="pres">
      <dgm:prSet presAssocID="{967BE600-704C-49E3-9469-AC56F9F17A0D}" presName="background" presStyleLbl="node0" presStyleIdx="1" presStyleCnt="3"/>
      <dgm:spPr/>
    </dgm:pt>
    <dgm:pt modelId="{EB9ED639-2986-4819-9B80-E8225610F90F}" type="pres">
      <dgm:prSet presAssocID="{967BE600-704C-49E3-9469-AC56F9F17A0D}" presName="text" presStyleLbl="fgAcc0" presStyleIdx="1" presStyleCnt="3">
        <dgm:presLayoutVars>
          <dgm:chPref val="3"/>
        </dgm:presLayoutVars>
      </dgm:prSet>
      <dgm:spPr/>
    </dgm:pt>
    <dgm:pt modelId="{FDF107DC-3CFE-4539-8340-6C711C77FB70}" type="pres">
      <dgm:prSet presAssocID="{967BE600-704C-49E3-9469-AC56F9F17A0D}" presName="hierChild2" presStyleCnt="0"/>
      <dgm:spPr/>
    </dgm:pt>
    <dgm:pt modelId="{3236D424-BB86-43B7-925E-0952C0AE48C0}" type="pres">
      <dgm:prSet presAssocID="{5BF4FE7A-9F5D-407B-AD0F-8CA83CEF6DFA}" presName="hierRoot1" presStyleCnt="0"/>
      <dgm:spPr/>
    </dgm:pt>
    <dgm:pt modelId="{79C69FF5-12D1-43B7-824B-E20A553C0979}" type="pres">
      <dgm:prSet presAssocID="{5BF4FE7A-9F5D-407B-AD0F-8CA83CEF6DFA}" presName="composite" presStyleCnt="0"/>
      <dgm:spPr/>
    </dgm:pt>
    <dgm:pt modelId="{71F2F5D3-C015-4FB6-B14F-2A44D43D51AD}" type="pres">
      <dgm:prSet presAssocID="{5BF4FE7A-9F5D-407B-AD0F-8CA83CEF6DFA}" presName="background" presStyleLbl="node0" presStyleIdx="2" presStyleCnt="3"/>
      <dgm:spPr/>
    </dgm:pt>
    <dgm:pt modelId="{7D339523-0B1C-4A65-8BF3-E63B7F81B41B}" type="pres">
      <dgm:prSet presAssocID="{5BF4FE7A-9F5D-407B-AD0F-8CA83CEF6DFA}" presName="text" presStyleLbl="fgAcc0" presStyleIdx="2" presStyleCnt="3">
        <dgm:presLayoutVars>
          <dgm:chPref val="3"/>
        </dgm:presLayoutVars>
      </dgm:prSet>
      <dgm:spPr/>
    </dgm:pt>
    <dgm:pt modelId="{A3AA5AA9-BA42-4C3C-8F93-67AAB0832947}" type="pres">
      <dgm:prSet presAssocID="{5BF4FE7A-9F5D-407B-AD0F-8CA83CEF6DFA}" presName="hierChild2" presStyleCnt="0"/>
      <dgm:spPr/>
    </dgm:pt>
  </dgm:ptLst>
  <dgm:cxnLst>
    <dgm:cxn modelId="{FB49D12D-775C-497D-80B3-6F58D0FED70A}" srcId="{B9F456C2-F093-40D9-AB13-0FE8ACCBEE65}" destId="{D1D78611-552E-4658-9D49-45CD02D62637}" srcOrd="0" destOrd="0" parTransId="{461C7852-2C51-4DC4-BEE0-1A63D9FC7558}" sibTransId="{512118B1-52D4-4533-8019-F991689DCE14}"/>
    <dgm:cxn modelId="{827F3D77-1CE3-4DC1-9754-93F0A78A042F}" srcId="{B9F456C2-F093-40D9-AB13-0FE8ACCBEE65}" destId="{967BE600-704C-49E3-9469-AC56F9F17A0D}" srcOrd="1" destOrd="0" parTransId="{9060514E-5D2F-4732-B387-E1300D0AD218}" sibTransId="{0FFA6C1C-6502-46EB-A21F-FFD25DFB7C25}"/>
    <dgm:cxn modelId="{9F457980-8D31-4AB8-9184-97B2A8545DB7}" type="presOf" srcId="{5BF4FE7A-9F5D-407B-AD0F-8CA83CEF6DFA}" destId="{7D339523-0B1C-4A65-8BF3-E63B7F81B41B}" srcOrd="0" destOrd="0" presId="urn:microsoft.com/office/officeart/2005/8/layout/hierarchy1"/>
    <dgm:cxn modelId="{99A86791-AAD3-423B-BD44-88734094C08B}" type="presOf" srcId="{B9F456C2-F093-40D9-AB13-0FE8ACCBEE65}" destId="{338606A5-1FDA-497D-B187-8A066628FFDC}" srcOrd="0" destOrd="0" presId="urn:microsoft.com/office/officeart/2005/8/layout/hierarchy1"/>
    <dgm:cxn modelId="{E7588997-CFCD-4FF1-AD1B-0DC8284936CE}" type="presOf" srcId="{967BE600-704C-49E3-9469-AC56F9F17A0D}" destId="{EB9ED639-2986-4819-9B80-E8225610F90F}" srcOrd="0" destOrd="0" presId="urn:microsoft.com/office/officeart/2005/8/layout/hierarchy1"/>
    <dgm:cxn modelId="{D0CCC9C2-C9F9-4B44-AE63-582F07B3484B}" srcId="{B9F456C2-F093-40D9-AB13-0FE8ACCBEE65}" destId="{5BF4FE7A-9F5D-407B-AD0F-8CA83CEF6DFA}" srcOrd="2" destOrd="0" parTransId="{A430162A-0DF5-4CD8-A6FE-763A90F72DE1}" sibTransId="{AFDBA114-49E5-48C4-85F6-40120B1106CC}"/>
    <dgm:cxn modelId="{49EA81F0-D786-4AE2-B396-CD0CBE88F9C6}" type="presOf" srcId="{D1D78611-552E-4658-9D49-45CD02D62637}" destId="{348D7B99-B31F-4C91-BCCE-A1196BEC7070}" srcOrd="0" destOrd="0" presId="urn:microsoft.com/office/officeart/2005/8/layout/hierarchy1"/>
    <dgm:cxn modelId="{E520FEC9-1CCB-4A4E-AECF-46B2A758C04D}" type="presParOf" srcId="{338606A5-1FDA-497D-B187-8A066628FFDC}" destId="{50481ADB-7F15-40C0-B1EA-E2D91C3E994D}" srcOrd="0" destOrd="0" presId="urn:microsoft.com/office/officeart/2005/8/layout/hierarchy1"/>
    <dgm:cxn modelId="{CBB74BDC-F20E-4483-8F58-E9E4F6BFD982}" type="presParOf" srcId="{50481ADB-7F15-40C0-B1EA-E2D91C3E994D}" destId="{58F03F4A-5EDB-4204-8D58-2B105494FD11}" srcOrd="0" destOrd="0" presId="urn:microsoft.com/office/officeart/2005/8/layout/hierarchy1"/>
    <dgm:cxn modelId="{D2A4A666-412B-412D-99D9-1EEAF4C28AA6}" type="presParOf" srcId="{58F03F4A-5EDB-4204-8D58-2B105494FD11}" destId="{9F1E47A9-914D-4FB7-93A9-B932E17E07AF}" srcOrd="0" destOrd="0" presId="urn:microsoft.com/office/officeart/2005/8/layout/hierarchy1"/>
    <dgm:cxn modelId="{A804AEBA-7291-472F-B5EF-AC14448AAA30}" type="presParOf" srcId="{58F03F4A-5EDB-4204-8D58-2B105494FD11}" destId="{348D7B99-B31F-4C91-BCCE-A1196BEC7070}" srcOrd="1" destOrd="0" presId="urn:microsoft.com/office/officeart/2005/8/layout/hierarchy1"/>
    <dgm:cxn modelId="{6100271C-105C-4715-9A20-037775445E6A}" type="presParOf" srcId="{50481ADB-7F15-40C0-B1EA-E2D91C3E994D}" destId="{FE931A4C-751A-4334-8841-677A45CCED54}" srcOrd="1" destOrd="0" presId="urn:microsoft.com/office/officeart/2005/8/layout/hierarchy1"/>
    <dgm:cxn modelId="{D3A198F5-87C3-4B0F-A38A-CEA16FF50870}" type="presParOf" srcId="{338606A5-1FDA-497D-B187-8A066628FFDC}" destId="{0B9A2356-E243-4A6E-ADF7-EDF1307269F7}" srcOrd="1" destOrd="0" presId="urn:microsoft.com/office/officeart/2005/8/layout/hierarchy1"/>
    <dgm:cxn modelId="{0EE7A52C-118B-4642-9F78-5CA59D0F63B0}" type="presParOf" srcId="{0B9A2356-E243-4A6E-ADF7-EDF1307269F7}" destId="{AA575DD2-D6D4-45DA-ADD7-C8A7C517560F}" srcOrd="0" destOrd="0" presId="urn:microsoft.com/office/officeart/2005/8/layout/hierarchy1"/>
    <dgm:cxn modelId="{BF69EC48-2B4A-4506-9C52-61FCCBFB80DD}" type="presParOf" srcId="{AA575DD2-D6D4-45DA-ADD7-C8A7C517560F}" destId="{0B388A26-B90E-4551-B355-8A96F794F937}" srcOrd="0" destOrd="0" presId="urn:microsoft.com/office/officeart/2005/8/layout/hierarchy1"/>
    <dgm:cxn modelId="{EC4448DE-0890-4ECE-B819-97C9988D51EC}" type="presParOf" srcId="{AA575DD2-D6D4-45DA-ADD7-C8A7C517560F}" destId="{EB9ED639-2986-4819-9B80-E8225610F90F}" srcOrd="1" destOrd="0" presId="urn:microsoft.com/office/officeart/2005/8/layout/hierarchy1"/>
    <dgm:cxn modelId="{823A036B-67F2-4969-8C32-3436F58A14F1}" type="presParOf" srcId="{0B9A2356-E243-4A6E-ADF7-EDF1307269F7}" destId="{FDF107DC-3CFE-4539-8340-6C711C77FB70}" srcOrd="1" destOrd="0" presId="urn:microsoft.com/office/officeart/2005/8/layout/hierarchy1"/>
    <dgm:cxn modelId="{6D042987-943B-4B40-B24D-ED6D7E22B597}" type="presParOf" srcId="{338606A5-1FDA-497D-B187-8A066628FFDC}" destId="{3236D424-BB86-43B7-925E-0952C0AE48C0}" srcOrd="2" destOrd="0" presId="urn:microsoft.com/office/officeart/2005/8/layout/hierarchy1"/>
    <dgm:cxn modelId="{B1D1328A-AEE6-4662-A391-FB1BA730C7ED}" type="presParOf" srcId="{3236D424-BB86-43B7-925E-0952C0AE48C0}" destId="{79C69FF5-12D1-43B7-824B-E20A553C0979}" srcOrd="0" destOrd="0" presId="urn:microsoft.com/office/officeart/2005/8/layout/hierarchy1"/>
    <dgm:cxn modelId="{43C6E4CE-73EE-443E-882E-EF020581D9A7}" type="presParOf" srcId="{79C69FF5-12D1-43B7-824B-E20A553C0979}" destId="{71F2F5D3-C015-4FB6-B14F-2A44D43D51AD}" srcOrd="0" destOrd="0" presId="urn:microsoft.com/office/officeart/2005/8/layout/hierarchy1"/>
    <dgm:cxn modelId="{23A8604D-E88E-468C-AE78-69D67474D07C}" type="presParOf" srcId="{79C69FF5-12D1-43B7-824B-E20A553C0979}" destId="{7D339523-0B1C-4A65-8BF3-E63B7F81B41B}" srcOrd="1" destOrd="0" presId="urn:microsoft.com/office/officeart/2005/8/layout/hierarchy1"/>
    <dgm:cxn modelId="{2D08A75E-2F75-4002-887D-55880B79960B}" type="presParOf" srcId="{3236D424-BB86-43B7-925E-0952C0AE48C0}" destId="{A3AA5AA9-BA42-4C3C-8F93-67AAB083294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E78502-2C04-448F-8D32-3E09B34DC571}"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B0EDC584-2CA9-4EDD-A99C-2C44B7A535D7}">
      <dgm:prSet/>
      <dgm:spPr/>
      <dgm:t>
        <a:bodyPr/>
        <a:lstStyle/>
        <a:p>
          <a:r>
            <a:rPr lang="en-US"/>
            <a:t>Control: We can never manipulate with the dataset as it is depends on the original data from the site Physionet. We can use it for the purpose of experimenting but can never make any changes officially as can do some addition or cutting for cleaning purpose to make it easy and understandable as per requirement in the rough replica of real dataset. </a:t>
          </a:r>
        </a:p>
      </dgm:t>
    </dgm:pt>
    <dgm:pt modelId="{3FB5E847-72E6-4C5E-8DF8-408DE22631D0}" type="parTrans" cxnId="{DA3F2691-D00F-408A-8BFA-4EA47B3A632B}">
      <dgm:prSet/>
      <dgm:spPr/>
      <dgm:t>
        <a:bodyPr/>
        <a:lstStyle/>
        <a:p>
          <a:endParaRPr lang="en-US"/>
        </a:p>
      </dgm:t>
    </dgm:pt>
    <dgm:pt modelId="{ECD901B9-12F3-48A9-8621-D3E7995AC58C}" type="sibTrans" cxnId="{DA3F2691-D00F-408A-8BFA-4EA47B3A632B}">
      <dgm:prSet/>
      <dgm:spPr/>
      <dgm:t>
        <a:bodyPr/>
        <a:lstStyle/>
        <a:p>
          <a:endParaRPr lang="en-US"/>
        </a:p>
      </dgm:t>
    </dgm:pt>
    <dgm:pt modelId="{45F199DE-CB35-44C8-8E70-8862D11993D7}">
      <dgm:prSet/>
      <dgm:spPr/>
      <dgm:t>
        <a:bodyPr/>
        <a:lstStyle/>
        <a:p>
          <a:r>
            <a:rPr lang="en-US"/>
            <a:t>Consequences: The aim of this dataset is not to manipulate or any harm to the patient or official documents. It is just to help the hospital authority or management team to assume the stay time of patient in the hospital to get recover.</a:t>
          </a:r>
        </a:p>
      </dgm:t>
    </dgm:pt>
    <dgm:pt modelId="{EBA8893E-AD04-4DC0-99A3-59CDF7EC6CE1}" type="parTrans" cxnId="{6187DB4C-9632-4DDB-B666-AE01C452B770}">
      <dgm:prSet/>
      <dgm:spPr/>
      <dgm:t>
        <a:bodyPr/>
        <a:lstStyle/>
        <a:p>
          <a:endParaRPr lang="en-US"/>
        </a:p>
      </dgm:t>
    </dgm:pt>
    <dgm:pt modelId="{8AA4A780-C676-4479-9F23-2E8DA046C975}" type="sibTrans" cxnId="{6187DB4C-9632-4DDB-B666-AE01C452B770}">
      <dgm:prSet/>
      <dgm:spPr/>
      <dgm:t>
        <a:bodyPr/>
        <a:lstStyle/>
        <a:p>
          <a:endParaRPr lang="en-US"/>
        </a:p>
      </dgm:t>
    </dgm:pt>
    <dgm:pt modelId="{B7922E27-450F-4AC2-8BE8-0A928C18F738}" type="pres">
      <dgm:prSet presAssocID="{E9E78502-2C04-448F-8D32-3E09B34DC571}" presName="Name0" presStyleCnt="0">
        <dgm:presLayoutVars>
          <dgm:dir/>
          <dgm:animLvl val="lvl"/>
          <dgm:resizeHandles val="exact"/>
        </dgm:presLayoutVars>
      </dgm:prSet>
      <dgm:spPr/>
    </dgm:pt>
    <dgm:pt modelId="{C7ADB3DA-E300-4ACB-BBFD-532B09048128}" type="pres">
      <dgm:prSet presAssocID="{45F199DE-CB35-44C8-8E70-8862D11993D7}" presName="boxAndChildren" presStyleCnt="0"/>
      <dgm:spPr/>
    </dgm:pt>
    <dgm:pt modelId="{6457E9CF-7E53-4BBB-90E0-9B1E940430CB}" type="pres">
      <dgm:prSet presAssocID="{45F199DE-CB35-44C8-8E70-8862D11993D7}" presName="parentTextBox" presStyleLbl="node1" presStyleIdx="0" presStyleCnt="2"/>
      <dgm:spPr/>
    </dgm:pt>
    <dgm:pt modelId="{C13622D2-86DB-4BB5-921C-1558B23A805F}" type="pres">
      <dgm:prSet presAssocID="{ECD901B9-12F3-48A9-8621-D3E7995AC58C}" presName="sp" presStyleCnt="0"/>
      <dgm:spPr/>
    </dgm:pt>
    <dgm:pt modelId="{08E04681-8EF3-46AE-A341-E1D595878565}" type="pres">
      <dgm:prSet presAssocID="{B0EDC584-2CA9-4EDD-A99C-2C44B7A535D7}" presName="arrowAndChildren" presStyleCnt="0"/>
      <dgm:spPr/>
    </dgm:pt>
    <dgm:pt modelId="{46C6BF58-B635-4560-803B-CF4AA79D4761}" type="pres">
      <dgm:prSet presAssocID="{B0EDC584-2CA9-4EDD-A99C-2C44B7A535D7}" presName="parentTextArrow" presStyleLbl="node1" presStyleIdx="1" presStyleCnt="2"/>
      <dgm:spPr/>
    </dgm:pt>
  </dgm:ptLst>
  <dgm:cxnLst>
    <dgm:cxn modelId="{6187DB4C-9632-4DDB-B666-AE01C452B770}" srcId="{E9E78502-2C04-448F-8D32-3E09B34DC571}" destId="{45F199DE-CB35-44C8-8E70-8862D11993D7}" srcOrd="1" destOrd="0" parTransId="{EBA8893E-AD04-4DC0-99A3-59CDF7EC6CE1}" sibTransId="{8AA4A780-C676-4479-9F23-2E8DA046C975}"/>
    <dgm:cxn modelId="{1EC5B350-4662-4FB7-9FA5-5AAE79A1CBFC}" type="presOf" srcId="{B0EDC584-2CA9-4EDD-A99C-2C44B7A535D7}" destId="{46C6BF58-B635-4560-803B-CF4AA79D4761}" srcOrd="0" destOrd="0" presId="urn:microsoft.com/office/officeart/2005/8/layout/process4"/>
    <dgm:cxn modelId="{563F2E7E-9514-4AD7-A895-E26EFC509F28}" type="presOf" srcId="{E9E78502-2C04-448F-8D32-3E09B34DC571}" destId="{B7922E27-450F-4AC2-8BE8-0A928C18F738}" srcOrd="0" destOrd="0" presId="urn:microsoft.com/office/officeart/2005/8/layout/process4"/>
    <dgm:cxn modelId="{DA3F2691-D00F-408A-8BFA-4EA47B3A632B}" srcId="{E9E78502-2C04-448F-8D32-3E09B34DC571}" destId="{B0EDC584-2CA9-4EDD-A99C-2C44B7A535D7}" srcOrd="0" destOrd="0" parTransId="{3FB5E847-72E6-4C5E-8DF8-408DE22631D0}" sibTransId="{ECD901B9-12F3-48A9-8621-D3E7995AC58C}"/>
    <dgm:cxn modelId="{E863D6CD-23D3-4557-A332-CB6A191700D6}" type="presOf" srcId="{45F199DE-CB35-44C8-8E70-8862D11993D7}" destId="{6457E9CF-7E53-4BBB-90E0-9B1E940430CB}" srcOrd="0" destOrd="0" presId="urn:microsoft.com/office/officeart/2005/8/layout/process4"/>
    <dgm:cxn modelId="{FE5A14E2-A957-43BE-ABC9-842874D657B8}" type="presParOf" srcId="{B7922E27-450F-4AC2-8BE8-0A928C18F738}" destId="{C7ADB3DA-E300-4ACB-BBFD-532B09048128}" srcOrd="0" destOrd="0" presId="urn:microsoft.com/office/officeart/2005/8/layout/process4"/>
    <dgm:cxn modelId="{4325EF49-4F4F-4C75-8F14-DF21AA3C2A4B}" type="presParOf" srcId="{C7ADB3DA-E300-4ACB-BBFD-532B09048128}" destId="{6457E9CF-7E53-4BBB-90E0-9B1E940430CB}" srcOrd="0" destOrd="0" presId="urn:microsoft.com/office/officeart/2005/8/layout/process4"/>
    <dgm:cxn modelId="{ACC513AA-480A-4179-864F-69D356CD6075}" type="presParOf" srcId="{B7922E27-450F-4AC2-8BE8-0A928C18F738}" destId="{C13622D2-86DB-4BB5-921C-1558B23A805F}" srcOrd="1" destOrd="0" presId="urn:microsoft.com/office/officeart/2005/8/layout/process4"/>
    <dgm:cxn modelId="{FD27133D-B6F7-4679-BB74-8FCBF45E5D7F}" type="presParOf" srcId="{B7922E27-450F-4AC2-8BE8-0A928C18F738}" destId="{08E04681-8EF3-46AE-A341-E1D595878565}" srcOrd="2" destOrd="0" presId="urn:microsoft.com/office/officeart/2005/8/layout/process4"/>
    <dgm:cxn modelId="{1C9EC1B9-6304-4D9C-BD24-C575A0B263D1}" type="presParOf" srcId="{08E04681-8EF3-46AE-A341-E1D595878565}" destId="{46C6BF58-B635-4560-803B-CF4AA79D476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9C634E3-FF41-4B97-AEE0-DE5ECFEDF98B}"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A60AB35-EDC0-4636-855E-A054FB9B7DCD}">
      <dgm:prSet/>
      <dgm:spPr/>
      <dgm:t>
        <a:bodyPr/>
        <a:lstStyle/>
        <a:p>
          <a:r>
            <a:rPr lang="en-US" b="0" i="0"/>
            <a:t>Logistic Regression</a:t>
          </a:r>
          <a:endParaRPr lang="en-US"/>
        </a:p>
      </dgm:t>
    </dgm:pt>
    <dgm:pt modelId="{08A43A59-5D71-46D5-9B14-04052B1D77C1}" type="parTrans" cxnId="{D73BDEBB-60A7-4B79-ADBA-BD80952D3FCE}">
      <dgm:prSet/>
      <dgm:spPr/>
      <dgm:t>
        <a:bodyPr/>
        <a:lstStyle/>
        <a:p>
          <a:endParaRPr lang="en-US"/>
        </a:p>
      </dgm:t>
    </dgm:pt>
    <dgm:pt modelId="{C46D8D8F-2B1A-4864-8476-8DF24EC26E94}" type="sibTrans" cxnId="{D73BDEBB-60A7-4B79-ADBA-BD80952D3FCE}">
      <dgm:prSet/>
      <dgm:spPr/>
      <dgm:t>
        <a:bodyPr/>
        <a:lstStyle/>
        <a:p>
          <a:endParaRPr lang="en-US"/>
        </a:p>
      </dgm:t>
    </dgm:pt>
    <dgm:pt modelId="{AD2C1F1F-94C9-45E0-81FC-C6E3CA23E555}">
      <dgm:prSet/>
      <dgm:spPr/>
      <dgm:t>
        <a:bodyPr/>
        <a:lstStyle/>
        <a:p>
          <a:r>
            <a:rPr lang="en-US" b="0" i="0"/>
            <a:t>Gradient Boosting </a:t>
          </a:r>
          <a:endParaRPr lang="en-US"/>
        </a:p>
      </dgm:t>
    </dgm:pt>
    <dgm:pt modelId="{64389C7D-046E-41C2-BAB7-BEF261F9DED6}" type="parTrans" cxnId="{4ECBC5C8-AE9F-478A-A9FB-3CD8A8DBD8C0}">
      <dgm:prSet/>
      <dgm:spPr/>
      <dgm:t>
        <a:bodyPr/>
        <a:lstStyle/>
        <a:p>
          <a:endParaRPr lang="en-US"/>
        </a:p>
      </dgm:t>
    </dgm:pt>
    <dgm:pt modelId="{D686B249-8CDD-4918-AD95-F5B6480AC99A}" type="sibTrans" cxnId="{4ECBC5C8-AE9F-478A-A9FB-3CD8A8DBD8C0}">
      <dgm:prSet/>
      <dgm:spPr/>
      <dgm:t>
        <a:bodyPr/>
        <a:lstStyle/>
        <a:p>
          <a:endParaRPr lang="en-US"/>
        </a:p>
      </dgm:t>
    </dgm:pt>
    <dgm:pt modelId="{8C62ED2D-D94E-4C87-AC1E-63A7F1FA3F9F}">
      <dgm:prSet/>
      <dgm:spPr/>
      <dgm:t>
        <a:bodyPr/>
        <a:lstStyle/>
        <a:p>
          <a:r>
            <a:rPr lang="en-US" b="0" i="0"/>
            <a:t>Neural networks</a:t>
          </a:r>
          <a:endParaRPr lang="en-US"/>
        </a:p>
      </dgm:t>
    </dgm:pt>
    <dgm:pt modelId="{EABACBD0-424E-4A48-8B24-96E8D5A0184B}" type="parTrans" cxnId="{2C905158-1486-40E8-A6E2-280ADD730383}">
      <dgm:prSet/>
      <dgm:spPr/>
      <dgm:t>
        <a:bodyPr/>
        <a:lstStyle/>
        <a:p>
          <a:endParaRPr lang="en-US"/>
        </a:p>
      </dgm:t>
    </dgm:pt>
    <dgm:pt modelId="{E7158E34-B428-4AAD-A916-6066C3E78F90}" type="sibTrans" cxnId="{2C905158-1486-40E8-A6E2-280ADD730383}">
      <dgm:prSet/>
      <dgm:spPr/>
      <dgm:t>
        <a:bodyPr/>
        <a:lstStyle/>
        <a:p>
          <a:endParaRPr lang="en-US"/>
        </a:p>
      </dgm:t>
    </dgm:pt>
    <dgm:pt modelId="{EA2C53A3-EE75-4817-AC2C-6D6212B2804C}">
      <dgm:prSet/>
      <dgm:spPr/>
      <dgm:t>
        <a:bodyPr/>
        <a:lstStyle/>
        <a:p>
          <a:r>
            <a:rPr lang="en-US" b="0" i="0"/>
            <a:t>Random Forest</a:t>
          </a:r>
          <a:endParaRPr lang="en-US"/>
        </a:p>
      </dgm:t>
    </dgm:pt>
    <dgm:pt modelId="{FCF291DB-AF93-46D6-9C60-83F0A5AC54F9}" type="parTrans" cxnId="{0EAD890E-82FA-4FA1-9D41-9EF1B72B9A29}">
      <dgm:prSet/>
      <dgm:spPr/>
      <dgm:t>
        <a:bodyPr/>
        <a:lstStyle/>
        <a:p>
          <a:endParaRPr lang="en-US"/>
        </a:p>
      </dgm:t>
    </dgm:pt>
    <dgm:pt modelId="{83BCCFDD-0715-44E7-83E6-B7F6EA28ACD3}" type="sibTrans" cxnId="{0EAD890E-82FA-4FA1-9D41-9EF1B72B9A29}">
      <dgm:prSet/>
      <dgm:spPr/>
      <dgm:t>
        <a:bodyPr/>
        <a:lstStyle/>
        <a:p>
          <a:endParaRPr lang="en-US"/>
        </a:p>
      </dgm:t>
    </dgm:pt>
    <dgm:pt modelId="{0BC45B3B-111A-4D4D-A788-3F3BC99F5102}">
      <dgm:prSet/>
      <dgm:spPr/>
      <dgm:t>
        <a:bodyPr/>
        <a:lstStyle/>
        <a:p>
          <a:r>
            <a:rPr lang="en-US" b="0" i="0"/>
            <a:t>Confusion Matrix</a:t>
          </a:r>
          <a:endParaRPr lang="en-US"/>
        </a:p>
      </dgm:t>
    </dgm:pt>
    <dgm:pt modelId="{635F2930-1B65-45CC-9CE2-EA8ABD3541AE}" type="parTrans" cxnId="{368FCA57-3485-4588-BFA8-A13B794B4150}">
      <dgm:prSet/>
      <dgm:spPr/>
      <dgm:t>
        <a:bodyPr/>
        <a:lstStyle/>
        <a:p>
          <a:endParaRPr lang="en-US"/>
        </a:p>
      </dgm:t>
    </dgm:pt>
    <dgm:pt modelId="{ABEF4B76-9410-4EF3-A2EE-36E535A0752E}" type="sibTrans" cxnId="{368FCA57-3485-4588-BFA8-A13B794B4150}">
      <dgm:prSet/>
      <dgm:spPr/>
      <dgm:t>
        <a:bodyPr/>
        <a:lstStyle/>
        <a:p>
          <a:endParaRPr lang="en-US"/>
        </a:p>
      </dgm:t>
    </dgm:pt>
    <dgm:pt modelId="{2C83E2ED-29BD-4E98-B3D6-7F4C9B94CC51}" type="pres">
      <dgm:prSet presAssocID="{99C634E3-FF41-4B97-AEE0-DE5ECFEDF98B}" presName="root" presStyleCnt="0">
        <dgm:presLayoutVars>
          <dgm:dir/>
          <dgm:resizeHandles val="exact"/>
        </dgm:presLayoutVars>
      </dgm:prSet>
      <dgm:spPr/>
    </dgm:pt>
    <dgm:pt modelId="{92EA7FF0-7081-436E-AE9B-9E7A7061242C}" type="pres">
      <dgm:prSet presAssocID="{9A60AB35-EDC0-4636-855E-A054FB9B7DCD}" presName="compNode" presStyleCnt="0"/>
      <dgm:spPr/>
    </dgm:pt>
    <dgm:pt modelId="{FE05DC62-579C-4A37-BE53-09AEB3D9700A}" type="pres">
      <dgm:prSet presAssocID="{9A60AB35-EDC0-4636-855E-A054FB9B7DC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CB877293-EC1E-41AB-AC6E-98860D7E361C}" type="pres">
      <dgm:prSet presAssocID="{9A60AB35-EDC0-4636-855E-A054FB9B7DCD}" presName="spaceRect" presStyleCnt="0"/>
      <dgm:spPr/>
    </dgm:pt>
    <dgm:pt modelId="{46681BBC-0F56-439B-B87B-9815D54AEE10}" type="pres">
      <dgm:prSet presAssocID="{9A60AB35-EDC0-4636-855E-A054FB9B7DCD}" presName="textRect" presStyleLbl="revTx" presStyleIdx="0" presStyleCnt="5">
        <dgm:presLayoutVars>
          <dgm:chMax val="1"/>
          <dgm:chPref val="1"/>
        </dgm:presLayoutVars>
      </dgm:prSet>
      <dgm:spPr/>
    </dgm:pt>
    <dgm:pt modelId="{173CFE27-0D12-4868-8B4D-DB8DF658856F}" type="pres">
      <dgm:prSet presAssocID="{C46D8D8F-2B1A-4864-8476-8DF24EC26E94}" presName="sibTrans" presStyleCnt="0"/>
      <dgm:spPr/>
    </dgm:pt>
    <dgm:pt modelId="{3242619C-732D-47D3-80EA-A0412598426E}" type="pres">
      <dgm:prSet presAssocID="{AD2C1F1F-94C9-45E0-81FC-C6E3CA23E555}" presName="compNode" presStyleCnt="0"/>
      <dgm:spPr/>
    </dgm:pt>
    <dgm:pt modelId="{2A383BF8-E2C1-4B57-A5E3-D4F974F75ED4}" type="pres">
      <dgm:prSet presAssocID="{AD2C1F1F-94C9-45E0-81FC-C6E3CA23E55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ne Arrow: Straight"/>
        </a:ext>
      </dgm:extLst>
    </dgm:pt>
    <dgm:pt modelId="{A70CE4D4-A116-4F50-B4FA-6E791A3BB9DB}" type="pres">
      <dgm:prSet presAssocID="{AD2C1F1F-94C9-45E0-81FC-C6E3CA23E555}" presName="spaceRect" presStyleCnt="0"/>
      <dgm:spPr/>
    </dgm:pt>
    <dgm:pt modelId="{99F55A6B-B19D-4164-BD4B-27A700166FB7}" type="pres">
      <dgm:prSet presAssocID="{AD2C1F1F-94C9-45E0-81FC-C6E3CA23E555}" presName="textRect" presStyleLbl="revTx" presStyleIdx="1" presStyleCnt="5">
        <dgm:presLayoutVars>
          <dgm:chMax val="1"/>
          <dgm:chPref val="1"/>
        </dgm:presLayoutVars>
      </dgm:prSet>
      <dgm:spPr/>
    </dgm:pt>
    <dgm:pt modelId="{85679908-1411-40C4-9CDD-1AD10E74B10C}" type="pres">
      <dgm:prSet presAssocID="{D686B249-8CDD-4918-AD95-F5B6480AC99A}" presName="sibTrans" presStyleCnt="0"/>
      <dgm:spPr/>
    </dgm:pt>
    <dgm:pt modelId="{08E07D4B-9227-4BA4-9F1E-F3275DA8EFB0}" type="pres">
      <dgm:prSet presAssocID="{8C62ED2D-D94E-4C87-AC1E-63A7F1FA3F9F}" presName="compNode" presStyleCnt="0"/>
      <dgm:spPr/>
    </dgm:pt>
    <dgm:pt modelId="{8146354A-FDEF-40CC-BE9D-32DBAF13860E}" type="pres">
      <dgm:prSet presAssocID="{8C62ED2D-D94E-4C87-AC1E-63A7F1FA3F9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a:ext>
      </dgm:extLst>
    </dgm:pt>
    <dgm:pt modelId="{532C5D6D-C03D-4181-B54F-C1958713E2CD}" type="pres">
      <dgm:prSet presAssocID="{8C62ED2D-D94E-4C87-AC1E-63A7F1FA3F9F}" presName="spaceRect" presStyleCnt="0"/>
      <dgm:spPr/>
    </dgm:pt>
    <dgm:pt modelId="{E90706F2-5432-4009-8E75-56AA8D23EA58}" type="pres">
      <dgm:prSet presAssocID="{8C62ED2D-D94E-4C87-AC1E-63A7F1FA3F9F}" presName="textRect" presStyleLbl="revTx" presStyleIdx="2" presStyleCnt="5">
        <dgm:presLayoutVars>
          <dgm:chMax val="1"/>
          <dgm:chPref val="1"/>
        </dgm:presLayoutVars>
      </dgm:prSet>
      <dgm:spPr/>
    </dgm:pt>
    <dgm:pt modelId="{36C5F038-8A90-425E-A0AE-835187140A6F}" type="pres">
      <dgm:prSet presAssocID="{E7158E34-B428-4AAD-A916-6066C3E78F90}" presName="sibTrans" presStyleCnt="0"/>
      <dgm:spPr/>
    </dgm:pt>
    <dgm:pt modelId="{B0F3F9C7-61F1-43D8-B073-4212C86C8F0D}" type="pres">
      <dgm:prSet presAssocID="{EA2C53A3-EE75-4817-AC2C-6D6212B2804C}" presName="compNode" presStyleCnt="0"/>
      <dgm:spPr/>
    </dgm:pt>
    <dgm:pt modelId="{E4E31C29-5C5F-4593-91CE-16E6510E4C5A}" type="pres">
      <dgm:prSet presAssocID="{EA2C53A3-EE75-4817-AC2C-6D6212B2804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8EBA89EF-243C-4978-874A-3BEA0B802BDD}" type="pres">
      <dgm:prSet presAssocID="{EA2C53A3-EE75-4817-AC2C-6D6212B2804C}" presName="spaceRect" presStyleCnt="0"/>
      <dgm:spPr/>
    </dgm:pt>
    <dgm:pt modelId="{DBA907C6-CD05-4B5A-BB79-9F58B1A8B9CA}" type="pres">
      <dgm:prSet presAssocID="{EA2C53A3-EE75-4817-AC2C-6D6212B2804C}" presName="textRect" presStyleLbl="revTx" presStyleIdx="3" presStyleCnt="5">
        <dgm:presLayoutVars>
          <dgm:chMax val="1"/>
          <dgm:chPref val="1"/>
        </dgm:presLayoutVars>
      </dgm:prSet>
      <dgm:spPr/>
    </dgm:pt>
    <dgm:pt modelId="{61E41602-670C-407E-A922-B8E9EBD909F9}" type="pres">
      <dgm:prSet presAssocID="{83BCCFDD-0715-44E7-83E6-B7F6EA28ACD3}" presName="sibTrans" presStyleCnt="0"/>
      <dgm:spPr/>
    </dgm:pt>
    <dgm:pt modelId="{2B3CB89C-DC0A-4A00-8F7F-87DF8C286D92}" type="pres">
      <dgm:prSet presAssocID="{0BC45B3B-111A-4D4D-A788-3F3BC99F5102}" presName="compNode" presStyleCnt="0"/>
      <dgm:spPr/>
    </dgm:pt>
    <dgm:pt modelId="{A60D3F06-FE4D-4387-9AD9-314559892DBE}" type="pres">
      <dgm:prSet presAssocID="{0BC45B3B-111A-4D4D-A788-3F3BC99F51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EF99D6F5-2412-4BAC-9A09-135A92400000}" type="pres">
      <dgm:prSet presAssocID="{0BC45B3B-111A-4D4D-A788-3F3BC99F5102}" presName="spaceRect" presStyleCnt="0"/>
      <dgm:spPr/>
    </dgm:pt>
    <dgm:pt modelId="{0C433E7C-2514-44DB-9834-E7DFBA1D097B}" type="pres">
      <dgm:prSet presAssocID="{0BC45B3B-111A-4D4D-A788-3F3BC99F5102}" presName="textRect" presStyleLbl="revTx" presStyleIdx="4" presStyleCnt="5">
        <dgm:presLayoutVars>
          <dgm:chMax val="1"/>
          <dgm:chPref val="1"/>
        </dgm:presLayoutVars>
      </dgm:prSet>
      <dgm:spPr/>
    </dgm:pt>
  </dgm:ptLst>
  <dgm:cxnLst>
    <dgm:cxn modelId="{9524250B-4E3E-41AA-A468-495F6A0EDB29}" type="presOf" srcId="{EA2C53A3-EE75-4817-AC2C-6D6212B2804C}" destId="{DBA907C6-CD05-4B5A-BB79-9F58B1A8B9CA}" srcOrd="0" destOrd="0" presId="urn:microsoft.com/office/officeart/2018/2/layout/IconLabelList"/>
    <dgm:cxn modelId="{0EAD890E-82FA-4FA1-9D41-9EF1B72B9A29}" srcId="{99C634E3-FF41-4B97-AEE0-DE5ECFEDF98B}" destId="{EA2C53A3-EE75-4817-AC2C-6D6212B2804C}" srcOrd="3" destOrd="0" parTransId="{FCF291DB-AF93-46D6-9C60-83F0A5AC54F9}" sibTransId="{83BCCFDD-0715-44E7-83E6-B7F6EA28ACD3}"/>
    <dgm:cxn modelId="{1A86773F-8FCE-4FEC-B450-301164949571}" type="presOf" srcId="{8C62ED2D-D94E-4C87-AC1E-63A7F1FA3F9F}" destId="{E90706F2-5432-4009-8E75-56AA8D23EA58}" srcOrd="0" destOrd="0" presId="urn:microsoft.com/office/officeart/2018/2/layout/IconLabelList"/>
    <dgm:cxn modelId="{F10E274E-5BCE-4E3B-AF77-772CFAE3B2A3}" type="presOf" srcId="{99C634E3-FF41-4B97-AEE0-DE5ECFEDF98B}" destId="{2C83E2ED-29BD-4E98-B3D6-7F4C9B94CC51}" srcOrd="0" destOrd="0" presId="urn:microsoft.com/office/officeart/2018/2/layout/IconLabelList"/>
    <dgm:cxn modelId="{368FCA57-3485-4588-BFA8-A13B794B4150}" srcId="{99C634E3-FF41-4B97-AEE0-DE5ECFEDF98B}" destId="{0BC45B3B-111A-4D4D-A788-3F3BC99F5102}" srcOrd="4" destOrd="0" parTransId="{635F2930-1B65-45CC-9CE2-EA8ABD3541AE}" sibTransId="{ABEF4B76-9410-4EF3-A2EE-36E535A0752E}"/>
    <dgm:cxn modelId="{2C905158-1486-40E8-A6E2-280ADD730383}" srcId="{99C634E3-FF41-4B97-AEE0-DE5ECFEDF98B}" destId="{8C62ED2D-D94E-4C87-AC1E-63A7F1FA3F9F}" srcOrd="2" destOrd="0" parTransId="{EABACBD0-424E-4A48-8B24-96E8D5A0184B}" sibTransId="{E7158E34-B428-4AAD-A916-6066C3E78F90}"/>
    <dgm:cxn modelId="{22A0BD90-EF65-4FB8-A5B1-EEEB97D6EC15}" type="presOf" srcId="{AD2C1F1F-94C9-45E0-81FC-C6E3CA23E555}" destId="{99F55A6B-B19D-4164-BD4B-27A700166FB7}" srcOrd="0" destOrd="0" presId="urn:microsoft.com/office/officeart/2018/2/layout/IconLabelList"/>
    <dgm:cxn modelId="{D73BDEBB-60A7-4B79-ADBA-BD80952D3FCE}" srcId="{99C634E3-FF41-4B97-AEE0-DE5ECFEDF98B}" destId="{9A60AB35-EDC0-4636-855E-A054FB9B7DCD}" srcOrd="0" destOrd="0" parTransId="{08A43A59-5D71-46D5-9B14-04052B1D77C1}" sibTransId="{C46D8D8F-2B1A-4864-8476-8DF24EC26E94}"/>
    <dgm:cxn modelId="{5421FFC1-3D18-486A-A02E-6F8717A1B1A4}" type="presOf" srcId="{0BC45B3B-111A-4D4D-A788-3F3BC99F5102}" destId="{0C433E7C-2514-44DB-9834-E7DFBA1D097B}" srcOrd="0" destOrd="0" presId="urn:microsoft.com/office/officeart/2018/2/layout/IconLabelList"/>
    <dgm:cxn modelId="{4ECBC5C8-AE9F-478A-A9FB-3CD8A8DBD8C0}" srcId="{99C634E3-FF41-4B97-AEE0-DE5ECFEDF98B}" destId="{AD2C1F1F-94C9-45E0-81FC-C6E3CA23E555}" srcOrd="1" destOrd="0" parTransId="{64389C7D-046E-41C2-BAB7-BEF261F9DED6}" sibTransId="{D686B249-8CDD-4918-AD95-F5B6480AC99A}"/>
    <dgm:cxn modelId="{9E3830D5-52FE-4043-8774-054DE15207EE}" type="presOf" srcId="{9A60AB35-EDC0-4636-855E-A054FB9B7DCD}" destId="{46681BBC-0F56-439B-B87B-9815D54AEE10}" srcOrd="0" destOrd="0" presId="urn:microsoft.com/office/officeart/2018/2/layout/IconLabelList"/>
    <dgm:cxn modelId="{F8D8E117-1D8E-411B-9DB0-A0B0551DF10D}" type="presParOf" srcId="{2C83E2ED-29BD-4E98-B3D6-7F4C9B94CC51}" destId="{92EA7FF0-7081-436E-AE9B-9E7A7061242C}" srcOrd="0" destOrd="0" presId="urn:microsoft.com/office/officeart/2018/2/layout/IconLabelList"/>
    <dgm:cxn modelId="{1ACFE2BB-264A-46AA-8059-B2DAD66D9737}" type="presParOf" srcId="{92EA7FF0-7081-436E-AE9B-9E7A7061242C}" destId="{FE05DC62-579C-4A37-BE53-09AEB3D9700A}" srcOrd="0" destOrd="0" presId="urn:microsoft.com/office/officeart/2018/2/layout/IconLabelList"/>
    <dgm:cxn modelId="{55121E1C-4B4C-46BF-AAEB-230C39427E6A}" type="presParOf" srcId="{92EA7FF0-7081-436E-AE9B-9E7A7061242C}" destId="{CB877293-EC1E-41AB-AC6E-98860D7E361C}" srcOrd="1" destOrd="0" presId="urn:microsoft.com/office/officeart/2018/2/layout/IconLabelList"/>
    <dgm:cxn modelId="{370D13A6-0363-4535-BA59-58BD5F32D80C}" type="presParOf" srcId="{92EA7FF0-7081-436E-AE9B-9E7A7061242C}" destId="{46681BBC-0F56-439B-B87B-9815D54AEE10}" srcOrd="2" destOrd="0" presId="urn:microsoft.com/office/officeart/2018/2/layout/IconLabelList"/>
    <dgm:cxn modelId="{DF28DF57-4DC9-46DC-9ABE-61F257A939B3}" type="presParOf" srcId="{2C83E2ED-29BD-4E98-B3D6-7F4C9B94CC51}" destId="{173CFE27-0D12-4868-8B4D-DB8DF658856F}" srcOrd="1" destOrd="0" presId="urn:microsoft.com/office/officeart/2018/2/layout/IconLabelList"/>
    <dgm:cxn modelId="{3B8C47F1-D535-4E46-A362-762E153FC7FE}" type="presParOf" srcId="{2C83E2ED-29BD-4E98-B3D6-7F4C9B94CC51}" destId="{3242619C-732D-47D3-80EA-A0412598426E}" srcOrd="2" destOrd="0" presId="urn:microsoft.com/office/officeart/2018/2/layout/IconLabelList"/>
    <dgm:cxn modelId="{C4376944-E8E3-4BE7-93EF-775AD8D37A64}" type="presParOf" srcId="{3242619C-732D-47D3-80EA-A0412598426E}" destId="{2A383BF8-E2C1-4B57-A5E3-D4F974F75ED4}" srcOrd="0" destOrd="0" presId="urn:microsoft.com/office/officeart/2018/2/layout/IconLabelList"/>
    <dgm:cxn modelId="{C09BE2B1-3A2C-49C0-91A5-E7B8119D9658}" type="presParOf" srcId="{3242619C-732D-47D3-80EA-A0412598426E}" destId="{A70CE4D4-A116-4F50-B4FA-6E791A3BB9DB}" srcOrd="1" destOrd="0" presId="urn:microsoft.com/office/officeart/2018/2/layout/IconLabelList"/>
    <dgm:cxn modelId="{80FCAD88-1E25-490F-8268-DB2DCAF3F1B9}" type="presParOf" srcId="{3242619C-732D-47D3-80EA-A0412598426E}" destId="{99F55A6B-B19D-4164-BD4B-27A700166FB7}" srcOrd="2" destOrd="0" presId="urn:microsoft.com/office/officeart/2018/2/layout/IconLabelList"/>
    <dgm:cxn modelId="{84B8E429-28DB-409D-A045-E65D49ABB291}" type="presParOf" srcId="{2C83E2ED-29BD-4E98-B3D6-7F4C9B94CC51}" destId="{85679908-1411-40C4-9CDD-1AD10E74B10C}" srcOrd="3" destOrd="0" presId="urn:microsoft.com/office/officeart/2018/2/layout/IconLabelList"/>
    <dgm:cxn modelId="{8C473CD4-2E9D-4393-9A7B-9C186649991B}" type="presParOf" srcId="{2C83E2ED-29BD-4E98-B3D6-7F4C9B94CC51}" destId="{08E07D4B-9227-4BA4-9F1E-F3275DA8EFB0}" srcOrd="4" destOrd="0" presId="urn:microsoft.com/office/officeart/2018/2/layout/IconLabelList"/>
    <dgm:cxn modelId="{94DAA519-01E7-4550-B050-77A06F89673D}" type="presParOf" srcId="{08E07D4B-9227-4BA4-9F1E-F3275DA8EFB0}" destId="{8146354A-FDEF-40CC-BE9D-32DBAF13860E}" srcOrd="0" destOrd="0" presId="urn:microsoft.com/office/officeart/2018/2/layout/IconLabelList"/>
    <dgm:cxn modelId="{9DD3E1D2-6242-4966-A844-6133EA64B4C2}" type="presParOf" srcId="{08E07D4B-9227-4BA4-9F1E-F3275DA8EFB0}" destId="{532C5D6D-C03D-4181-B54F-C1958713E2CD}" srcOrd="1" destOrd="0" presId="urn:microsoft.com/office/officeart/2018/2/layout/IconLabelList"/>
    <dgm:cxn modelId="{2CDD5A2E-8D02-47BB-B726-9B2CAE71CE04}" type="presParOf" srcId="{08E07D4B-9227-4BA4-9F1E-F3275DA8EFB0}" destId="{E90706F2-5432-4009-8E75-56AA8D23EA58}" srcOrd="2" destOrd="0" presId="urn:microsoft.com/office/officeart/2018/2/layout/IconLabelList"/>
    <dgm:cxn modelId="{44B95BBD-4E1E-458A-8C4E-C1E7AB69AF35}" type="presParOf" srcId="{2C83E2ED-29BD-4E98-B3D6-7F4C9B94CC51}" destId="{36C5F038-8A90-425E-A0AE-835187140A6F}" srcOrd="5" destOrd="0" presId="urn:microsoft.com/office/officeart/2018/2/layout/IconLabelList"/>
    <dgm:cxn modelId="{BC42E914-2CA1-43EE-BCCB-A8E680632EBC}" type="presParOf" srcId="{2C83E2ED-29BD-4E98-B3D6-7F4C9B94CC51}" destId="{B0F3F9C7-61F1-43D8-B073-4212C86C8F0D}" srcOrd="6" destOrd="0" presId="urn:microsoft.com/office/officeart/2018/2/layout/IconLabelList"/>
    <dgm:cxn modelId="{F7C1643B-23F3-48AA-9626-39C25FA0B488}" type="presParOf" srcId="{B0F3F9C7-61F1-43D8-B073-4212C86C8F0D}" destId="{E4E31C29-5C5F-4593-91CE-16E6510E4C5A}" srcOrd="0" destOrd="0" presId="urn:microsoft.com/office/officeart/2018/2/layout/IconLabelList"/>
    <dgm:cxn modelId="{402020F2-96DB-40F4-9CCE-39A5BC2D53B1}" type="presParOf" srcId="{B0F3F9C7-61F1-43D8-B073-4212C86C8F0D}" destId="{8EBA89EF-243C-4978-874A-3BEA0B802BDD}" srcOrd="1" destOrd="0" presId="urn:microsoft.com/office/officeart/2018/2/layout/IconLabelList"/>
    <dgm:cxn modelId="{4B95A898-3001-442F-AAD2-AE93D1F69C80}" type="presParOf" srcId="{B0F3F9C7-61F1-43D8-B073-4212C86C8F0D}" destId="{DBA907C6-CD05-4B5A-BB79-9F58B1A8B9CA}" srcOrd="2" destOrd="0" presId="urn:microsoft.com/office/officeart/2018/2/layout/IconLabelList"/>
    <dgm:cxn modelId="{4D0D22AE-DA6C-46C1-8292-454EA9E8B850}" type="presParOf" srcId="{2C83E2ED-29BD-4E98-B3D6-7F4C9B94CC51}" destId="{61E41602-670C-407E-A922-B8E9EBD909F9}" srcOrd="7" destOrd="0" presId="urn:microsoft.com/office/officeart/2018/2/layout/IconLabelList"/>
    <dgm:cxn modelId="{E71745ED-42D3-4A97-BEBE-CF04FFFACC61}" type="presParOf" srcId="{2C83E2ED-29BD-4E98-B3D6-7F4C9B94CC51}" destId="{2B3CB89C-DC0A-4A00-8F7F-87DF8C286D92}" srcOrd="8" destOrd="0" presId="urn:microsoft.com/office/officeart/2018/2/layout/IconLabelList"/>
    <dgm:cxn modelId="{025A169E-AAF3-4BB1-A138-4867932AD2D4}" type="presParOf" srcId="{2B3CB89C-DC0A-4A00-8F7F-87DF8C286D92}" destId="{A60D3F06-FE4D-4387-9AD9-314559892DBE}" srcOrd="0" destOrd="0" presId="urn:microsoft.com/office/officeart/2018/2/layout/IconLabelList"/>
    <dgm:cxn modelId="{75F5603B-4C6E-4E4B-B091-A472D8D035EC}" type="presParOf" srcId="{2B3CB89C-DC0A-4A00-8F7F-87DF8C286D92}" destId="{EF99D6F5-2412-4BAC-9A09-135A92400000}" srcOrd="1" destOrd="0" presId="urn:microsoft.com/office/officeart/2018/2/layout/IconLabelList"/>
    <dgm:cxn modelId="{2712EB69-AE8D-4E5D-A895-13933E08CBBB}" type="presParOf" srcId="{2B3CB89C-DC0A-4A00-8F7F-87DF8C286D92}" destId="{0C433E7C-2514-44DB-9834-E7DFBA1D097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F5F01-81EA-4245-8EFF-98274F543CE6}"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D647002-313C-44E7-A97B-EA5F14B2DBB7}">
      <dgm:prSet/>
      <dgm:spPr/>
      <dgm:t>
        <a:bodyPr/>
        <a:lstStyle/>
        <a:p>
          <a:r>
            <a:rPr lang="en-US" b="0" i="0"/>
            <a:t>https://physionet.org/content/mimiciii/1.4/</a:t>
          </a:r>
          <a:endParaRPr lang="en-US"/>
        </a:p>
      </dgm:t>
    </dgm:pt>
    <dgm:pt modelId="{314A760D-49D7-43AE-BB42-C67F7EE6A14D}" type="parTrans" cxnId="{6EF97585-B83E-494B-BC77-82C28E0E617C}">
      <dgm:prSet/>
      <dgm:spPr/>
      <dgm:t>
        <a:bodyPr/>
        <a:lstStyle/>
        <a:p>
          <a:endParaRPr lang="en-US"/>
        </a:p>
      </dgm:t>
    </dgm:pt>
    <dgm:pt modelId="{B1DC8D79-AD66-4AE3-98AD-3346DE286E13}" type="sibTrans" cxnId="{6EF97585-B83E-494B-BC77-82C28E0E617C}">
      <dgm:prSet/>
      <dgm:spPr/>
      <dgm:t>
        <a:bodyPr/>
        <a:lstStyle/>
        <a:p>
          <a:endParaRPr lang="en-US"/>
        </a:p>
      </dgm:t>
    </dgm:pt>
    <dgm:pt modelId="{465A1432-4B83-49F4-8944-625BA3D9F733}">
      <dgm:prSet/>
      <dgm:spPr/>
      <dgm:t>
        <a:bodyPr/>
        <a:lstStyle/>
        <a:p>
          <a:r>
            <a:rPr lang="en-US" b="0" i="0"/>
            <a:t>https://towardsdatascience.com/predicting-hospital-length-of-stay-at-time-of-admission-55dfdfe69598</a:t>
          </a:r>
          <a:endParaRPr lang="en-US"/>
        </a:p>
      </dgm:t>
    </dgm:pt>
    <dgm:pt modelId="{A162618F-CE28-48A3-AEE3-2E30E8C2AF26}" type="parTrans" cxnId="{5B4AEAF4-4EF7-463A-877D-FF1F3B508ACE}">
      <dgm:prSet/>
      <dgm:spPr/>
      <dgm:t>
        <a:bodyPr/>
        <a:lstStyle/>
        <a:p>
          <a:endParaRPr lang="en-US"/>
        </a:p>
      </dgm:t>
    </dgm:pt>
    <dgm:pt modelId="{9482C090-9816-4CBA-8C6D-B97EB2A11CA3}" type="sibTrans" cxnId="{5B4AEAF4-4EF7-463A-877D-FF1F3B508ACE}">
      <dgm:prSet/>
      <dgm:spPr/>
      <dgm:t>
        <a:bodyPr/>
        <a:lstStyle/>
        <a:p>
          <a:endParaRPr lang="en-US"/>
        </a:p>
      </dgm:t>
    </dgm:pt>
    <dgm:pt modelId="{06F11523-F942-488D-ADD2-E9CA9BC5331F}">
      <dgm:prSet/>
      <dgm:spPr/>
      <dgm:t>
        <a:bodyPr/>
        <a:lstStyle/>
        <a:p>
          <a:r>
            <a:rPr lang="en-US" b="0" i="0"/>
            <a:t>https://www.nature.com/articles/sdata201635</a:t>
          </a:r>
          <a:endParaRPr lang="en-US"/>
        </a:p>
      </dgm:t>
    </dgm:pt>
    <dgm:pt modelId="{29E7E48D-170E-4C46-B2A6-1078FDCEA0B9}" type="parTrans" cxnId="{C52D95DB-A45C-41FB-AE30-EA594C0ECB1B}">
      <dgm:prSet/>
      <dgm:spPr/>
      <dgm:t>
        <a:bodyPr/>
        <a:lstStyle/>
        <a:p>
          <a:endParaRPr lang="en-US"/>
        </a:p>
      </dgm:t>
    </dgm:pt>
    <dgm:pt modelId="{65579877-4D8A-4846-BBCD-E4316F47661B}" type="sibTrans" cxnId="{C52D95DB-A45C-41FB-AE30-EA594C0ECB1B}">
      <dgm:prSet/>
      <dgm:spPr/>
      <dgm:t>
        <a:bodyPr/>
        <a:lstStyle/>
        <a:p>
          <a:endParaRPr lang="en-US"/>
        </a:p>
      </dgm:t>
    </dgm:pt>
    <dgm:pt modelId="{18CEEC4C-B5DC-46ED-B0CC-9A5076344FBC}">
      <dgm:prSet/>
      <dgm:spPr/>
      <dgm:t>
        <a:bodyPr/>
        <a:lstStyle/>
        <a:p>
          <a:r>
            <a:rPr lang="en-US" b="0" i="0"/>
            <a:t>https://www.ncbi.nlm.nih.gov/pmc/articles/PMC1067345/</a:t>
          </a:r>
          <a:endParaRPr lang="en-US"/>
        </a:p>
      </dgm:t>
    </dgm:pt>
    <dgm:pt modelId="{2ABFFDDB-D861-4B1F-B7C3-197AA3768BD6}" type="parTrans" cxnId="{7561DF78-86BE-4AF0-BA30-F21AA8F10D7E}">
      <dgm:prSet/>
      <dgm:spPr/>
      <dgm:t>
        <a:bodyPr/>
        <a:lstStyle/>
        <a:p>
          <a:endParaRPr lang="en-US"/>
        </a:p>
      </dgm:t>
    </dgm:pt>
    <dgm:pt modelId="{6583AE89-7E3B-4726-ACF9-D3D8F84744B2}" type="sibTrans" cxnId="{7561DF78-86BE-4AF0-BA30-F21AA8F10D7E}">
      <dgm:prSet/>
      <dgm:spPr/>
      <dgm:t>
        <a:bodyPr/>
        <a:lstStyle/>
        <a:p>
          <a:endParaRPr lang="en-US"/>
        </a:p>
      </dgm:t>
    </dgm:pt>
    <dgm:pt modelId="{7E49701D-D2F2-400C-9B15-6C544540C839}" type="pres">
      <dgm:prSet presAssocID="{923F5F01-81EA-4245-8EFF-98274F543CE6}" presName="vert0" presStyleCnt="0">
        <dgm:presLayoutVars>
          <dgm:dir/>
          <dgm:animOne val="branch"/>
          <dgm:animLvl val="lvl"/>
        </dgm:presLayoutVars>
      </dgm:prSet>
      <dgm:spPr/>
    </dgm:pt>
    <dgm:pt modelId="{1EBC6045-CC2F-426E-B3FB-725B4B562420}" type="pres">
      <dgm:prSet presAssocID="{4D647002-313C-44E7-A97B-EA5F14B2DBB7}" presName="thickLine" presStyleLbl="alignNode1" presStyleIdx="0" presStyleCnt="4"/>
      <dgm:spPr/>
    </dgm:pt>
    <dgm:pt modelId="{4E4416D7-E347-4418-9BA0-F58254680BFA}" type="pres">
      <dgm:prSet presAssocID="{4D647002-313C-44E7-A97B-EA5F14B2DBB7}" presName="horz1" presStyleCnt="0"/>
      <dgm:spPr/>
    </dgm:pt>
    <dgm:pt modelId="{31D21BA9-52BB-4222-81AB-02EB4AD5E920}" type="pres">
      <dgm:prSet presAssocID="{4D647002-313C-44E7-A97B-EA5F14B2DBB7}" presName="tx1" presStyleLbl="revTx" presStyleIdx="0" presStyleCnt="4"/>
      <dgm:spPr/>
    </dgm:pt>
    <dgm:pt modelId="{57DDEC90-44EE-453E-AA88-0E222D46C2C4}" type="pres">
      <dgm:prSet presAssocID="{4D647002-313C-44E7-A97B-EA5F14B2DBB7}" presName="vert1" presStyleCnt="0"/>
      <dgm:spPr/>
    </dgm:pt>
    <dgm:pt modelId="{507041E8-F587-418D-AB73-D84FF7030BC7}" type="pres">
      <dgm:prSet presAssocID="{465A1432-4B83-49F4-8944-625BA3D9F733}" presName="thickLine" presStyleLbl="alignNode1" presStyleIdx="1" presStyleCnt="4"/>
      <dgm:spPr/>
    </dgm:pt>
    <dgm:pt modelId="{9FB736A3-4724-43B6-9D66-A73F38AB4AF5}" type="pres">
      <dgm:prSet presAssocID="{465A1432-4B83-49F4-8944-625BA3D9F733}" presName="horz1" presStyleCnt="0"/>
      <dgm:spPr/>
    </dgm:pt>
    <dgm:pt modelId="{F9E5315B-6285-4521-B06A-A4496EDCB01B}" type="pres">
      <dgm:prSet presAssocID="{465A1432-4B83-49F4-8944-625BA3D9F733}" presName="tx1" presStyleLbl="revTx" presStyleIdx="1" presStyleCnt="4"/>
      <dgm:spPr/>
    </dgm:pt>
    <dgm:pt modelId="{B334204E-6BBF-4FB4-BDBD-7FCBEE8EE62D}" type="pres">
      <dgm:prSet presAssocID="{465A1432-4B83-49F4-8944-625BA3D9F733}" presName="vert1" presStyleCnt="0"/>
      <dgm:spPr/>
    </dgm:pt>
    <dgm:pt modelId="{86E6420D-3BA1-4B71-BAC6-5BD3EB5B5BA1}" type="pres">
      <dgm:prSet presAssocID="{06F11523-F942-488D-ADD2-E9CA9BC5331F}" presName="thickLine" presStyleLbl="alignNode1" presStyleIdx="2" presStyleCnt="4"/>
      <dgm:spPr/>
    </dgm:pt>
    <dgm:pt modelId="{8119E7FC-033F-4F6F-9972-43EB1AD3E190}" type="pres">
      <dgm:prSet presAssocID="{06F11523-F942-488D-ADD2-E9CA9BC5331F}" presName="horz1" presStyleCnt="0"/>
      <dgm:spPr/>
    </dgm:pt>
    <dgm:pt modelId="{AC6F7949-D76C-42ED-A880-F7EC72E963B9}" type="pres">
      <dgm:prSet presAssocID="{06F11523-F942-488D-ADD2-E9CA9BC5331F}" presName="tx1" presStyleLbl="revTx" presStyleIdx="2" presStyleCnt="4"/>
      <dgm:spPr/>
    </dgm:pt>
    <dgm:pt modelId="{E16DED7B-A8BA-4DF5-AAAE-5939E9A169CF}" type="pres">
      <dgm:prSet presAssocID="{06F11523-F942-488D-ADD2-E9CA9BC5331F}" presName="vert1" presStyleCnt="0"/>
      <dgm:spPr/>
    </dgm:pt>
    <dgm:pt modelId="{7781E1A8-6774-4216-A4E2-279FD1B3B417}" type="pres">
      <dgm:prSet presAssocID="{18CEEC4C-B5DC-46ED-B0CC-9A5076344FBC}" presName="thickLine" presStyleLbl="alignNode1" presStyleIdx="3" presStyleCnt="4"/>
      <dgm:spPr/>
    </dgm:pt>
    <dgm:pt modelId="{A9E9ED1D-E71B-4604-929E-C15FF601D455}" type="pres">
      <dgm:prSet presAssocID="{18CEEC4C-B5DC-46ED-B0CC-9A5076344FBC}" presName="horz1" presStyleCnt="0"/>
      <dgm:spPr/>
    </dgm:pt>
    <dgm:pt modelId="{ADAF031C-A49D-46F8-91D8-820DE6E76CDF}" type="pres">
      <dgm:prSet presAssocID="{18CEEC4C-B5DC-46ED-B0CC-9A5076344FBC}" presName="tx1" presStyleLbl="revTx" presStyleIdx="3" presStyleCnt="4"/>
      <dgm:spPr/>
    </dgm:pt>
    <dgm:pt modelId="{33DA7124-F58F-4280-9CC9-0167AF4DD1C3}" type="pres">
      <dgm:prSet presAssocID="{18CEEC4C-B5DC-46ED-B0CC-9A5076344FBC}" presName="vert1" presStyleCnt="0"/>
      <dgm:spPr/>
    </dgm:pt>
  </dgm:ptLst>
  <dgm:cxnLst>
    <dgm:cxn modelId="{7E539D05-DCF4-4DED-B3EA-EF0CE092F23D}" type="presOf" srcId="{4D647002-313C-44E7-A97B-EA5F14B2DBB7}" destId="{31D21BA9-52BB-4222-81AB-02EB4AD5E920}" srcOrd="0" destOrd="0" presId="urn:microsoft.com/office/officeart/2008/layout/LinedList"/>
    <dgm:cxn modelId="{42155E4E-3424-4C25-BBF7-EEEB11C254F7}" type="presOf" srcId="{465A1432-4B83-49F4-8944-625BA3D9F733}" destId="{F9E5315B-6285-4521-B06A-A4496EDCB01B}" srcOrd="0" destOrd="0" presId="urn:microsoft.com/office/officeart/2008/layout/LinedList"/>
    <dgm:cxn modelId="{7561DF78-86BE-4AF0-BA30-F21AA8F10D7E}" srcId="{923F5F01-81EA-4245-8EFF-98274F543CE6}" destId="{18CEEC4C-B5DC-46ED-B0CC-9A5076344FBC}" srcOrd="3" destOrd="0" parTransId="{2ABFFDDB-D861-4B1F-B7C3-197AA3768BD6}" sibTransId="{6583AE89-7E3B-4726-ACF9-D3D8F84744B2}"/>
    <dgm:cxn modelId="{55D42C84-D027-4FAC-9423-0E2EC4FC26A6}" type="presOf" srcId="{923F5F01-81EA-4245-8EFF-98274F543CE6}" destId="{7E49701D-D2F2-400C-9B15-6C544540C839}" srcOrd="0" destOrd="0" presId="urn:microsoft.com/office/officeart/2008/layout/LinedList"/>
    <dgm:cxn modelId="{6EF97585-B83E-494B-BC77-82C28E0E617C}" srcId="{923F5F01-81EA-4245-8EFF-98274F543CE6}" destId="{4D647002-313C-44E7-A97B-EA5F14B2DBB7}" srcOrd="0" destOrd="0" parTransId="{314A760D-49D7-43AE-BB42-C67F7EE6A14D}" sibTransId="{B1DC8D79-AD66-4AE3-98AD-3346DE286E13}"/>
    <dgm:cxn modelId="{C52D95DB-A45C-41FB-AE30-EA594C0ECB1B}" srcId="{923F5F01-81EA-4245-8EFF-98274F543CE6}" destId="{06F11523-F942-488D-ADD2-E9CA9BC5331F}" srcOrd="2" destOrd="0" parTransId="{29E7E48D-170E-4C46-B2A6-1078FDCEA0B9}" sibTransId="{65579877-4D8A-4846-BBCD-E4316F47661B}"/>
    <dgm:cxn modelId="{60CCCAE0-DF35-491A-A087-C032156E4071}" type="presOf" srcId="{18CEEC4C-B5DC-46ED-B0CC-9A5076344FBC}" destId="{ADAF031C-A49D-46F8-91D8-820DE6E76CDF}" srcOrd="0" destOrd="0" presId="urn:microsoft.com/office/officeart/2008/layout/LinedList"/>
    <dgm:cxn modelId="{5B4AEAF4-4EF7-463A-877D-FF1F3B508ACE}" srcId="{923F5F01-81EA-4245-8EFF-98274F543CE6}" destId="{465A1432-4B83-49F4-8944-625BA3D9F733}" srcOrd="1" destOrd="0" parTransId="{A162618F-CE28-48A3-AEE3-2E30E8C2AF26}" sibTransId="{9482C090-9816-4CBA-8C6D-B97EB2A11CA3}"/>
    <dgm:cxn modelId="{42CBB0F7-8FAA-4555-B804-A4CF956A9F42}" type="presOf" srcId="{06F11523-F942-488D-ADD2-E9CA9BC5331F}" destId="{AC6F7949-D76C-42ED-A880-F7EC72E963B9}" srcOrd="0" destOrd="0" presId="urn:microsoft.com/office/officeart/2008/layout/LinedList"/>
    <dgm:cxn modelId="{241D0D22-EA49-4AC7-AD10-50DC470FD132}" type="presParOf" srcId="{7E49701D-D2F2-400C-9B15-6C544540C839}" destId="{1EBC6045-CC2F-426E-B3FB-725B4B562420}" srcOrd="0" destOrd="0" presId="urn:microsoft.com/office/officeart/2008/layout/LinedList"/>
    <dgm:cxn modelId="{EEEB71A8-9043-4CC6-8943-2D75C1098C64}" type="presParOf" srcId="{7E49701D-D2F2-400C-9B15-6C544540C839}" destId="{4E4416D7-E347-4418-9BA0-F58254680BFA}" srcOrd="1" destOrd="0" presId="urn:microsoft.com/office/officeart/2008/layout/LinedList"/>
    <dgm:cxn modelId="{B84FD072-06FB-4E60-855B-015C57B003C4}" type="presParOf" srcId="{4E4416D7-E347-4418-9BA0-F58254680BFA}" destId="{31D21BA9-52BB-4222-81AB-02EB4AD5E920}" srcOrd="0" destOrd="0" presId="urn:microsoft.com/office/officeart/2008/layout/LinedList"/>
    <dgm:cxn modelId="{4239CD26-3D8E-4E3C-A204-06E37F489BBA}" type="presParOf" srcId="{4E4416D7-E347-4418-9BA0-F58254680BFA}" destId="{57DDEC90-44EE-453E-AA88-0E222D46C2C4}" srcOrd="1" destOrd="0" presId="urn:microsoft.com/office/officeart/2008/layout/LinedList"/>
    <dgm:cxn modelId="{028835E6-51FA-481F-B84A-EF107207E478}" type="presParOf" srcId="{7E49701D-D2F2-400C-9B15-6C544540C839}" destId="{507041E8-F587-418D-AB73-D84FF7030BC7}" srcOrd="2" destOrd="0" presId="urn:microsoft.com/office/officeart/2008/layout/LinedList"/>
    <dgm:cxn modelId="{82489FD3-AA28-4C38-992D-59ED1E57D656}" type="presParOf" srcId="{7E49701D-D2F2-400C-9B15-6C544540C839}" destId="{9FB736A3-4724-43B6-9D66-A73F38AB4AF5}" srcOrd="3" destOrd="0" presId="urn:microsoft.com/office/officeart/2008/layout/LinedList"/>
    <dgm:cxn modelId="{90C62F16-2D25-42F6-B75B-9BF0C30508F0}" type="presParOf" srcId="{9FB736A3-4724-43B6-9D66-A73F38AB4AF5}" destId="{F9E5315B-6285-4521-B06A-A4496EDCB01B}" srcOrd="0" destOrd="0" presId="urn:microsoft.com/office/officeart/2008/layout/LinedList"/>
    <dgm:cxn modelId="{4BC428DF-2876-4156-9217-1D0A5E1F491E}" type="presParOf" srcId="{9FB736A3-4724-43B6-9D66-A73F38AB4AF5}" destId="{B334204E-6BBF-4FB4-BDBD-7FCBEE8EE62D}" srcOrd="1" destOrd="0" presId="urn:microsoft.com/office/officeart/2008/layout/LinedList"/>
    <dgm:cxn modelId="{F7464323-0960-498E-8938-67E014AEF8BF}" type="presParOf" srcId="{7E49701D-D2F2-400C-9B15-6C544540C839}" destId="{86E6420D-3BA1-4B71-BAC6-5BD3EB5B5BA1}" srcOrd="4" destOrd="0" presId="urn:microsoft.com/office/officeart/2008/layout/LinedList"/>
    <dgm:cxn modelId="{D134CA09-BDA3-4637-B720-BB278A6E4C4E}" type="presParOf" srcId="{7E49701D-D2F2-400C-9B15-6C544540C839}" destId="{8119E7FC-033F-4F6F-9972-43EB1AD3E190}" srcOrd="5" destOrd="0" presId="urn:microsoft.com/office/officeart/2008/layout/LinedList"/>
    <dgm:cxn modelId="{D3273BA5-9907-4609-8C4F-7936C56763A2}" type="presParOf" srcId="{8119E7FC-033F-4F6F-9972-43EB1AD3E190}" destId="{AC6F7949-D76C-42ED-A880-F7EC72E963B9}" srcOrd="0" destOrd="0" presId="urn:microsoft.com/office/officeart/2008/layout/LinedList"/>
    <dgm:cxn modelId="{FC074B80-2DD0-43BD-ACBA-7CDAA2CE0D75}" type="presParOf" srcId="{8119E7FC-033F-4F6F-9972-43EB1AD3E190}" destId="{E16DED7B-A8BA-4DF5-AAAE-5939E9A169CF}" srcOrd="1" destOrd="0" presId="urn:microsoft.com/office/officeart/2008/layout/LinedList"/>
    <dgm:cxn modelId="{94D6995E-7B6A-43ED-B69C-0ED1615CBCDF}" type="presParOf" srcId="{7E49701D-D2F2-400C-9B15-6C544540C839}" destId="{7781E1A8-6774-4216-A4E2-279FD1B3B417}" srcOrd="6" destOrd="0" presId="urn:microsoft.com/office/officeart/2008/layout/LinedList"/>
    <dgm:cxn modelId="{B69174AA-A9D9-4524-8F0E-FC6AAEE23CC3}" type="presParOf" srcId="{7E49701D-D2F2-400C-9B15-6C544540C839}" destId="{A9E9ED1D-E71B-4604-929E-C15FF601D455}" srcOrd="7" destOrd="0" presId="urn:microsoft.com/office/officeart/2008/layout/LinedList"/>
    <dgm:cxn modelId="{D70792E7-79DD-4F91-9D37-2C341F16FC82}" type="presParOf" srcId="{A9E9ED1D-E71B-4604-929E-C15FF601D455}" destId="{ADAF031C-A49D-46F8-91D8-820DE6E76CDF}" srcOrd="0" destOrd="0" presId="urn:microsoft.com/office/officeart/2008/layout/LinedList"/>
    <dgm:cxn modelId="{9748CB66-93B7-4472-87C6-7436F043A062}" type="presParOf" srcId="{A9E9ED1D-E71B-4604-929E-C15FF601D455}" destId="{33DA7124-F58F-4280-9CC9-0167AF4DD1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094C06-3237-4DFE-9D48-D5BA8A9F3BB0}">
      <dsp:nvSpPr>
        <dsp:cNvPr id="0" name=""/>
        <dsp:cNvSpPr/>
      </dsp:nvSpPr>
      <dsp:spPr>
        <a:xfrm>
          <a:off x="270452" y="891083"/>
          <a:ext cx="824572" cy="82457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FE5075-A90F-491A-B4A2-1532EC4AF49D}">
      <dsp:nvSpPr>
        <dsp:cNvPr id="0" name=""/>
        <dsp:cNvSpPr/>
      </dsp:nvSpPr>
      <dsp:spPr>
        <a:xfrm>
          <a:off x="446181" y="1066812"/>
          <a:ext cx="473115" cy="4731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705B2C-154E-49FA-A19F-CAB8C76E4347}">
      <dsp:nvSpPr>
        <dsp:cNvPr id="0" name=""/>
        <dsp:cNvSpPr/>
      </dsp:nvSpPr>
      <dsp:spPr>
        <a:xfrm>
          <a:off x="6859"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Bed allocation</a:t>
          </a:r>
          <a:endParaRPr lang="en-US" sz="1200" kern="1200"/>
        </a:p>
      </dsp:txBody>
      <dsp:txXfrm>
        <a:off x="6859" y="1972490"/>
        <a:ext cx="1351757" cy="540703"/>
      </dsp:txXfrm>
    </dsp:sp>
    <dsp:sp modelId="{D7CC8DD8-F61F-43EE-A789-E6A1E3D52E18}">
      <dsp:nvSpPr>
        <dsp:cNvPr id="0" name=""/>
        <dsp:cNvSpPr/>
      </dsp:nvSpPr>
      <dsp:spPr>
        <a:xfrm>
          <a:off x="1858768" y="891083"/>
          <a:ext cx="824572" cy="82457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CDF7F0-71C0-40C7-8365-268B53DD1187}">
      <dsp:nvSpPr>
        <dsp:cNvPr id="0" name=""/>
        <dsp:cNvSpPr/>
      </dsp:nvSpPr>
      <dsp:spPr>
        <a:xfrm>
          <a:off x="2034496" y="1066812"/>
          <a:ext cx="473115" cy="4731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7F8555-0D31-41E0-B7F7-7EEED71304CA}">
      <dsp:nvSpPr>
        <dsp:cNvPr id="0" name=""/>
        <dsp:cNvSpPr/>
      </dsp:nvSpPr>
      <dsp:spPr>
        <a:xfrm>
          <a:off x="1595175"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Quality of care</a:t>
          </a:r>
          <a:endParaRPr lang="en-US" sz="1200" kern="1200"/>
        </a:p>
      </dsp:txBody>
      <dsp:txXfrm>
        <a:off x="1595175" y="1972490"/>
        <a:ext cx="1351757" cy="540703"/>
      </dsp:txXfrm>
    </dsp:sp>
    <dsp:sp modelId="{C196D7EB-6C90-4097-BFE2-7B0743FB3107}">
      <dsp:nvSpPr>
        <dsp:cNvPr id="0" name=""/>
        <dsp:cNvSpPr/>
      </dsp:nvSpPr>
      <dsp:spPr>
        <a:xfrm>
          <a:off x="3447083" y="891083"/>
          <a:ext cx="824572" cy="82457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627B9-0A99-41D7-BEE3-65A51436BD9C}">
      <dsp:nvSpPr>
        <dsp:cNvPr id="0" name=""/>
        <dsp:cNvSpPr/>
      </dsp:nvSpPr>
      <dsp:spPr>
        <a:xfrm>
          <a:off x="3622811" y="1066812"/>
          <a:ext cx="473115" cy="4731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654B40-3D87-453E-BD22-DD27D988F93B}">
      <dsp:nvSpPr>
        <dsp:cNvPr id="0" name=""/>
        <dsp:cNvSpPr/>
      </dsp:nvSpPr>
      <dsp:spPr>
        <a:xfrm>
          <a:off x="3183490"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Medical staff</a:t>
          </a:r>
          <a:endParaRPr lang="en-US" sz="1200" kern="1200"/>
        </a:p>
      </dsp:txBody>
      <dsp:txXfrm>
        <a:off x="3183490" y="1972490"/>
        <a:ext cx="1351757" cy="540703"/>
      </dsp:txXfrm>
    </dsp:sp>
    <dsp:sp modelId="{7AEC4905-9C72-4AF9-936A-FD40EDB045B0}">
      <dsp:nvSpPr>
        <dsp:cNvPr id="0" name=""/>
        <dsp:cNvSpPr/>
      </dsp:nvSpPr>
      <dsp:spPr>
        <a:xfrm>
          <a:off x="5035398" y="891083"/>
          <a:ext cx="824572" cy="82457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83E68-B660-4F90-8825-36C27569782C}">
      <dsp:nvSpPr>
        <dsp:cNvPr id="0" name=""/>
        <dsp:cNvSpPr/>
      </dsp:nvSpPr>
      <dsp:spPr>
        <a:xfrm>
          <a:off x="5211127" y="1066812"/>
          <a:ext cx="473115" cy="4731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968F5C6-8986-4D18-9D70-FFCC75703AA3}">
      <dsp:nvSpPr>
        <dsp:cNvPr id="0" name=""/>
        <dsp:cNvSpPr/>
      </dsp:nvSpPr>
      <dsp:spPr>
        <a:xfrm>
          <a:off x="4771806"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Time access</a:t>
          </a:r>
          <a:endParaRPr lang="en-US" sz="1200" kern="1200"/>
        </a:p>
      </dsp:txBody>
      <dsp:txXfrm>
        <a:off x="4771806" y="1972490"/>
        <a:ext cx="1351757" cy="540703"/>
      </dsp:txXfrm>
    </dsp:sp>
    <dsp:sp modelId="{972C0F76-2B8F-4AC4-A13C-20BD8A460129}">
      <dsp:nvSpPr>
        <dsp:cNvPr id="0" name=""/>
        <dsp:cNvSpPr/>
      </dsp:nvSpPr>
      <dsp:spPr>
        <a:xfrm>
          <a:off x="6623714" y="891083"/>
          <a:ext cx="824572" cy="824572"/>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27C33-4731-4A4D-B84C-BA104685BF96}">
      <dsp:nvSpPr>
        <dsp:cNvPr id="0" name=""/>
        <dsp:cNvSpPr/>
      </dsp:nvSpPr>
      <dsp:spPr>
        <a:xfrm>
          <a:off x="6799442" y="1066812"/>
          <a:ext cx="473115" cy="4731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A5BEEB7-E4CB-49F5-AA30-BEED4F5D7BA6}">
      <dsp:nvSpPr>
        <dsp:cNvPr id="0" name=""/>
        <dsp:cNvSpPr/>
      </dsp:nvSpPr>
      <dsp:spPr>
        <a:xfrm>
          <a:off x="6360121"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Proper equipment</a:t>
          </a:r>
          <a:endParaRPr lang="en-US" sz="1200" kern="1200"/>
        </a:p>
      </dsp:txBody>
      <dsp:txXfrm>
        <a:off x="6360121" y="1972490"/>
        <a:ext cx="1351757" cy="540703"/>
      </dsp:txXfrm>
    </dsp:sp>
    <dsp:sp modelId="{F735C2AB-574F-47C6-91C1-5C70A44D0C10}">
      <dsp:nvSpPr>
        <dsp:cNvPr id="0" name=""/>
        <dsp:cNvSpPr/>
      </dsp:nvSpPr>
      <dsp:spPr>
        <a:xfrm>
          <a:off x="8212029" y="891083"/>
          <a:ext cx="824572" cy="82457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999C9-6BBD-420A-AE4D-15373408835D}">
      <dsp:nvSpPr>
        <dsp:cNvPr id="0" name=""/>
        <dsp:cNvSpPr/>
      </dsp:nvSpPr>
      <dsp:spPr>
        <a:xfrm>
          <a:off x="8387758" y="1066812"/>
          <a:ext cx="473115" cy="47311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C2450B5-344B-4FC6-ADC5-58DAFF3BFAA1}">
      <dsp:nvSpPr>
        <dsp:cNvPr id="0" name=""/>
        <dsp:cNvSpPr/>
      </dsp:nvSpPr>
      <dsp:spPr>
        <a:xfrm>
          <a:off x="7948436"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Measure of readmission and discharges</a:t>
          </a:r>
          <a:endParaRPr lang="en-US" sz="1200" kern="1200"/>
        </a:p>
      </dsp:txBody>
      <dsp:txXfrm>
        <a:off x="7948436" y="1972490"/>
        <a:ext cx="1351757" cy="540703"/>
      </dsp:txXfrm>
    </dsp:sp>
    <dsp:sp modelId="{77EC807B-7B52-4E49-B58C-3A878FFD77D1}">
      <dsp:nvSpPr>
        <dsp:cNvPr id="0" name=""/>
        <dsp:cNvSpPr/>
      </dsp:nvSpPr>
      <dsp:spPr>
        <a:xfrm>
          <a:off x="9800345" y="891083"/>
          <a:ext cx="824572" cy="82457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DFAF8-CF4D-4D61-8AF1-3FC89664FAB3}">
      <dsp:nvSpPr>
        <dsp:cNvPr id="0" name=""/>
        <dsp:cNvSpPr/>
      </dsp:nvSpPr>
      <dsp:spPr>
        <a:xfrm>
          <a:off x="9976073" y="1066812"/>
          <a:ext cx="473115" cy="47311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CBB682-C4AE-47CF-9F1F-265B6FF84E9A}">
      <dsp:nvSpPr>
        <dsp:cNvPr id="0" name=""/>
        <dsp:cNvSpPr/>
      </dsp:nvSpPr>
      <dsp:spPr>
        <a:xfrm>
          <a:off x="9536752" y="1972490"/>
          <a:ext cx="1351757" cy="540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0" i="0" kern="1200"/>
            <a:t>Reduce the length of stay </a:t>
          </a:r>
          <a:endParaRPr lang="en-US" sz="1200" kern="1200"/>
        </a:p>
      </dsp:txBody>
      <dsp:txXfrm>
        <a:off x="9536752" y="1972490"/>
        <a:ext cx="1351757" cy="540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452F3-04A3-4D12-8591-F6C78BF4572A}">
      <dsp:nvSpPr>
        <dsp:cNvPr id="0" name=""/>
        <dsp:cNvSpPr/>
      </dsp:nvSpPr>
      <dsp:spPr>
        <a:xfrm>
          <a:off x="0" y="1897"/>
          <a:ext cx="6496050" cy="9051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66FE1-0D8A-49E6-9E96-DB203E9AFE0E}">
      <dsp:nvSpPr>
        <dsp:cNvPr id="0" name=""/>
        <dsp:cNvSpPr/>
      </dsp:nvSpPr>
      <dsp:spPr>
        <a:xfrm>
          <a:off x="273809" y="205557"/>
          <a:ext cx="497835" cy="497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7C751C9-0655-4A59-8454-527627F930A9}">
      <dsp:nvSpPr>
        <dsp:cNvPr id="0" name=""/>
        <dsp:cNvSpPr/>
      </dsp:nvSpPr>
      <dsp:spPr>
        <a:xfrm>
          <a:off x="1045454" y="1897"/>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It troubles us to clean the dataset and remove the null values because of having numerous rows and columns for which it requires to use excel.</a:t>
          </a:r>
        </a:p>
      </dsp:txBody>
      <dsp:txXfrm>
        <a:off x="1045454" y="1897"/>
        <a:ext cx="5419481" cy="961727"/>
      </dsp:txXfrm>
    </dsp:sp>
    <dsp:sp modelId="{BA463B39-E0A8-4130-B342-AB3F3627CAE4}">
      <dsp:nvSpPr>
        <dsp:cNvPr id="0" name=""/>
        <dsp:cNvSpPr/>
      </dsp:nvSpPr>
      <dsp:spPr>
        <a:xfrm>
          <a:off x="0" y="1204056"/>
          <a:ext cx="6496050" cy="9051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3EFEC4-A477-48AD-8EFE-111D9E7CCE67}">
      <dsp:nvSpPr>
        <dsp:cNvPr id="0" name=""/>
        <dsp:cNvSpPr/>
      </dsp:nvSpPr>
      <dsp:spPr>
        <a:xfrm>
          <a:off x="273809" y="1407716"/>
          <a:ext cx="497835" cy="497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12821F-692F-40DC-A16D-D1B4C61AA2EC}">
      <dsp:nvSpPr>
        <dsp:cNvPr id="0" name=""/>
        <dsp:cNvSpPr/>
      </dsp:nvSpPr>
      <dsp:spPr>
        <a:xfrm>
          <a:off x="1045454" y="1204056"/>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To analyze further, we need to sort the columns and establish a connections between the columns using tableau and sql.</a:t>
          </a:r>
        </a:p>
      </dsp:txBody>
      <dsp:txXfrm>
        <a:off x="1045454" y="1204056"/>
        <a:ext cx="5419481" cy="961727"/>
      </dsp:txXfrm>
    </dsp:sp>
    <dsp:sp modelId="{0B27AD0A-4391-4139-A569-E3D2A83247CC}">
      <dsp:nvSpPr>
        <dsp:cNvPr id="0" name=""/>
        <dsp:cNvSpPr/>
      </dsp:nvSpPr>
      <dsp:spPr>
        <a:xfrm>
          <a:off x="0" y="2406215"/>
          <a:ext cx="6496050" cy="9051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9F07D4-F905-42BD-8CB3-17E03AF1AFAA}">
      <dsp:nvSpPr>
        <dsp:cNvPr id="0" name=""/>
        <dsp:cNvSpPr/>
      </dsp:nvSpPr>
      <dsp:spPr>
        <a:xfrm>
          <a:off x="273809" y="2609875"/>
          <a:ext cx="497835" cy="497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6DE4AD-37F1-4861-AC65-2541715CFDFD}">
      <dsp:nvSpPr>
        <dsp:cNvPr id="0" name=""/>
        <dsp:cNvSpPr/>
      </dsp:nvSpPr>
      <dsp:spPr>
        <a:xfrm>
          <a:off x="1045454" y="2406215"/>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The main motive to choose python for its features and model selection as it needs neural networks for prediction which can be only capable by python to solve the problem.</a:t>
          </a:r>
        </a:p>
      </dsp:txBody>
      <dsp:txXfrm>
        <a:off x="1045454" y="2406215"/>
        <a:ext cx="5419481" cy="961727"/>
      </dsp:txXfrm>
    </dsp:sp>
    <dsp:sp modelId="{DA64B5BB-3A47-4855-81BE-92E951228525}">
      <dsp:nvSpPr>
        <dsp:cNvPr id="0" name=""/>
        <dsp:cNvSpPr/>
      </dsp:nvSpPr>
      <dsp:spPr>
        <a:xfrm>
          <a:off x="0" y="3608375"/>
          <a:ext cx="6496050" cy="90515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20254D-7134-451E-B518-C005FD54B7BB}">
      <dsp:nvSpPr>
        <dsp:cNvPr id="0" name=""/>
        <dsp:cNvSpPr/>
      </dsp:nvSpPr>
      <dsp:spPr>
        <a:xfrm>
          <a:off x="273809" y="3812035"/>
          <a:ext cx="497835" cy="497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55D2E5E-FDC9-4200-A285-A4F2D3D84F70}">
      <dsp:nvSpPr>
        <dsp:cNvPr id="0" name=""/>
        <dsp:cNvSpPr/>
      </dsp:nvSpPr>
      <dsp:spPr>
        <a:xfrm>
          <a:off x="1045454" y="3608375"/>
          <a:ext cx="5419481"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622300">
            <a:lnSpc>
              <a:spcPct val="90000"/>
            </a:lnSpc>
            <a:spcBef>
              <a:spcPct val="0"/>
            </a:spcBef>
            <a:spcAft>
              <a:spcPct val="35000"/>
            </a:spcAft>
            <a:buNone/>
          </a:pPr>
          <a:r>
            <a:rPr lang="en-US" sz="1400" kern="1200"/>
            <a:t>To solve the analytical problem it must to think analytical.</a:t>
          </a:r>
        </a:p>
      </dsp:txBody>
      <dsp:txXfrm>
        <a:off x="1045454" y="3608375"/>
        <a:ext cx="5419481" cy="961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1E47A9-914D-4FB7-93A9-B932E17E07AF}">
      <dsp:nvSpPr>
        <dsp:cNvPr id="0" name=""/>
        <dsp:cNvSpPr/>
      </dsp:nvSpPr>
      <dsp:spPr>
        <a:xfrm>
          <a:off x="0"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8D7B99-B31F-4C91-BCCE-A1196BEC7070}">
      <dsp:nvSpPr>
        <dsp:cNvPr id="0" name=""/>
        <dsp:cNvSpPr/>
      </dsp:nvSpPr>
      <dsp:spPr>
        <a:xfrm>
          <a:off x="340480"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Consent: This dataset requires to get consent from Beth Israel Deaconess Medical Center in Boston, Massachusetts to use it for research purpose at international level. Basically, it provides the access to research in academic and industrial field.</a:t>
          </a:r>
        </a:p>
      </dsp:txBody>
      <dsp:txXfrm>
        <a:off x="397472" y="947936"/>
        <a:ext cx="2950338" cy="1831860"/>
      </dsp:txXfrm>
    </dsp:sp>
    <dsp:sp modelId="{0B388A26-B90E-4551-B355-8A96F794F937}">
      <dsp:nvSpPr>
        <dsp:cNvPr id="0" name=""/>
        <dsp:cNvSpPr/>
      </dsp:nvSpPr>
      <dsp:spPr>
        <a:xfrm>
          <a:off x="3745283"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9ED639-2986-4819-9B80-E8225610F90F}">
      <dsp:nvSpPr>
        <dsp:cNvPr id="0" name=""/>
        <dsp:cNvSpPr/>
      </dsp:nvSpPr>
      <dsp:spPr>
        <a:xfrm>
          <a:off x="4085763"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Consistency:  This datasets is includes range of records for reasonable experimenting to determine the accuracy of different models is reliable and analogous.</a:t>
          </a:r>
        </a:p>
      </dsp:txBody>
      <dsp:txXfrm>
        <a:off x="4142755" y="947936"/>
        <a:ext cx="2950338" cy="1831860"/>
      </dsp:txXfrm>
    </dsp:sp>
    <dsp:sp modelId="{71F2F5D3-C015-4FB6-B14F-2A44D43D51AD}">
      <dsp:nvSpPr>
        <dsp:cNvPr id="0" name=""/>
        <dsp:cNvSpPr/>
      </dsp:nvSpPr>
      <dsp:spPr>
        <a:xfrm>
          <a:off x="7490566" y="567487"/>
          <a:ext cx="3064322" cy="194584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339523-0B1C-4A65-8BF3-E63B7F81B41B}">
      <dsp:nvSpPr>
        <dsp:cNvPr id="0" name=""/>
        <dsp:cNvSpPr/>
      </dsp:nvSpPr>
      <dsp:spPr>
        <a:xfrm>
          <a:off x="7831047" y="890944"/>
          <a:ext cx="3064322" cy="194584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Clarity: This dataset clarify the time interval of a patient to spend in hospital by building the model LOS, which is useful to assume the data on the basis of time length.</a:t>
          </a:r>
        </a:p>
      </dsp:txBody>
      <dsp:txXfrm>
        <a:off x="7888039" y="947936"/>
        <a:ext cx="2950338" cy="18318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7E9CF-7E53-4BBB-90E0-9B1E940430CB}">
      <dsp:nvSpPr>
        <dsp:cNvPr id="0" name=""/>
        <dsp:cNvSpPr/>
      </dsp:nvSpPr>
      <dsp:spPr>
        <a:xfrm>
          <a:off x="0" y="2759444"/>
          <a:ext cx="6496050" cy="1810494"/>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Consequences: The aim of this dataset is not to manipulate or any harm to the patient or official documents. It is just to help the hospital authority or management team to assume the stay time of patient in the hospital to get recover.</a:t>
          </a:r>
        </a:p>
      </dsp:txBody>
      <dsp:txXfrm>
        <a:off x="0" y="2759444"/>
        <a:ext cx="6496050" cy="1810494"/>
      </dsp:txXfrm>
    </dsp:sp>
    <dsp:sp modelId="{46C6BF58-B635-4560-803B-CF4AA79D4761}">
      <dsp:nvSpPr>
        <dsp:cNvPr id="0" name=""/>
        <dsp:cNvSpPr/>
      </dsp:nvSpPr>
      <dsp:spPr>
        <a:xfrm rot="10800000">
          <a:off x="0" y="2061"/>
          <a:ext cx="6496050" cy="2784539"/>
        </a:xfrm>
        <a:prstGeom prst="upArrowCallou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a:t>Control: We can never manipulate with the dataset as it is depends on the original data from the site Physionet. We can use it for the purpose of experimenting but can never make any changes officially as can do some addition or cutting for cleaning purpose to make it easy and understandable as per requirement in the rough replica of real dataset. </a:t>
          </a:r>
        </a:p>
      </dsp:txBody>
      <dsp:txXfrm rot="10800000">
        <a:off x="0" y="2061"/>
        <a:ext cx="6496050" cy="180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05DC62-579C-4A37-BE53-09AEB3D9700A}">
      <dsp:nvSpPr>
        <dsp:cNvPr id="0" name=""/>
        <dsp:cNvSpPr/>
      </dsp:nvSpPr>
      <dsp:spPr>
        <a:xfrm>
          <a:off x="812684" y="80209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681BBC-0F56-439B-B87B-9815D54AEE10}">
      <dsp:nvSpPr>
        <dsp:cNvPr id="0" name=""/>
        <dsp:cNvSpPr/>
      </dsp:nvSpPr>
      <dsp:spPr>
        <a:xfrm>
          <a:off x="317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Logistic Regression</a:t>
          </a:r>
          <a:endParaRPr lang="en-US" sz="2400" kern="1200"/>
        </a:p>
      </dsp:txBody>
      <dsp:txXfrm>
        <a:off x="317684" y="1882179"/>
        <a:ext cx="1800000" cy="720000"/>
      </dsp:txXfrm>
    </dsp:sp>
    <dsp:sp modelId="{2A383BF8-E2C1-4B57-A5E3-D4F974F75ED4}">
      <dsp:nvSpPr>
        <dsp:cNvPr id="0" name=""/>
        <dsp:cNvSpPr/>
      </dsp:nvSpPr>
      <dsp:spPr>
        <a:xfrm>
          <a:off x="2927684" y="80209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F55A6B-B19D-4164-BD4B-27A700166FB7}">
      <dsp:nvSpPr>
        <dsp:cNvPr id="0" name=""/>
        <dsp:cNvSpPr/>
      </dsp:nvSpPr>
      <dsp:spPr>
        <a:xfrm>
          <a:off x="2432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Gradient Boosting </a:t>
          </a:r>
          <a:endParaRPr lang="en-US" sz="2400" kern="1200"/>
        </a:p>
      </dsp:txBody>
      <dsp:txXfrm>
        <a:off x="2432684" y="1882179"/>
        <a:ext cx="1800000" cy="720000"/>
      </dsp:txXfrm>
    </dsp:sp>
    <dsp:sp modelId="{8146354A-FDEF-40CC-BE9D-32DBAF13860E}">
      <dsp:nvSpPr>
        <dsp:cNvPr id="0" name=""/>
        <dsp:cNvSpPr/>
      </dsp:nvSpPr>
      <dsp:spPr>
        <a:xfrm>
          <a:off x="5042684" y="80209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0706F2-5432-4009-8E75-56AA8D23EA58}">
      <dsp:nvSpPr>
        <dsp:cNvPr id="0" name=""/>
        <dsp:cNvSpPr/>
      </dsp:nvSpPr>
      <dsp:spPr>
        <a:xfrm>
          <a:off x="4547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Neural networks</a:t>
          </a:r>
          <a:endParaRPr lang="en-US" sz="2400" kern="1200"/>
        </a:p>
      </dsp:txBody>
      <dsp:txXfrm>
        <a:off x="4547684" y="1882179"/>
        <a:ext cx="1800000" cy="720000"/>
      </dsp:txXfrm>
    </dsp:sp>
    <dsp:sp modelId="{E4E31C29-5C5F-4593-91CE-16E6510E4C5A}">
      <dsp:nvSpPr>
        <dsp:cNvPr id="0" name=""/>
        <dsp:cNvSpPr/>
      </dsp:nvSpPr>
      <dsp:spPr>
        <a:xfrm>
          <a:off x="7157685" y="80209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BA907C6-CD05-4B5A-BB79-9F58B1A8B9CA}">
      <dsp:nvSpPr>
        <dsp:cNvPr id="0" name=""/>
        <dsp:cNvSpPr/>
      </dsp:nvSpPr>
      <dsp:spPr>
        <a:xfrm>
          <a:off x="666268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Random Forest</a:t>
          </a:r>
          <a:endParaRPr lang="en-US" sz="2400" kern="1200"/>
        </a:p>
      </dsp:txBody>
      <dsp:txXfrm>
        <a:off x="6662684" y="1882179"/>
        <a:ext cx="1800000" cy="720000"/>
      </dsp:txXfrm>
    </dsp:sp>
    <dsp:sp modelId="{A60D3F06-FE4D-4387-9AD9-314559892DBE}">
      <dsp:nvSpPr>
        <dsp:cNvPr id="0" name=""/>
        <dsp:cNvSpPr/>
      </dsp:nvSpPr>
      <dsp:spPr>
        <a:xfrm>
          <a:off x="9272684" y="80209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433E7C-2514-44DB-9834-E7DFBA1D097B}">
      <dsp:nvSpPr>
        <dsp:cNvPr id="0" name=""/>
        <dsp:cNvSpPr/>
      </dsp:nvSpPr>
      <dsp:spPr>
        <a:xfrm>
          <a:off x="8777685"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r>
            <a:rPr lang="en-US" sz="2400" b="0" i="0" kern="1200"/>
            <a:t>Confusion Matrix</a:t>
          </a:r>
          <a:endParaRPr lang="en-US" sz="2400" kern="1200"/>
        </a:p>
      </dsp:txBody>
      <dsp:txXfrm>
        <a:off x="8777685" y="1882179"/>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BC6045-CC2F-426E-B3FB-725B4B562420}">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1D21BA9-52BB-4222-81AB-02EB4AD5E920}">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https://physionet.org/content/mimiciii/1.4/</a:t>
          </a:r>
          <a:endParaRPr lang="en-US" sz="1700" kern="1200"/>
        </a:p>
      </dsp:txBody>
      <dsp:txXfrm>
        <a:off x="0" y="0"/>
        <a:ext cx="6496050" cy="1143000"/>
      </dsp:txXfrm>
    </dsp:sp>
    <dsp:sp modelId="{507041E8-F587-418D-AB73-D84FF7030BC7}">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9E5315B-6285-4521-B06A-A4496EDCB01B}">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https://towardsdatascience.com/predicting-hospital-length-of-stay-at-time-of-admission-55dfdfe69598</a:t>
          </a:r>
          <a:endParaRPr lang="en-US" sz="1700" kern="1200"/>
        </a:p>
      </dsp:txBody>
      <dsp:txXfrm>
        <a:off x="0" y="1143000"/>
        <a:ext cx="6496050" cy="1143000"/>
      </dsp:txXfrm>
    </dsp:sp>
    <dsp:sp modelId="{86E6420D-3BA1-4B71-BAC6-5BD3EB5B5BA1}">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C6F7949-D76C-42ED-A880-F7EC72E963B9}">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https://www.nature.com/articles/sdata201635</a:t>
          </a:r>
          <a:endParaRPr lang="en-US" sz="1700" kern="1200"/>
        </a:p>
      </dsp:txBody>
      <dsp:txXfrm>
        <a:off x="0" y="2286000"/>
        <a:ext cx="6496050" cy="1143000"/>
      </dsp:txXfrm>
    </dsp:sp>
    <dsp:sp modelId="{7781E1A8-6774-4216-A4E2-279FD1B3B417}">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DAF031C-A49D-46F8-91D8-820DE6E76CDF}">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https://www.ncbi.nlm.nih.gov/pmc/articles/PMC1067345/</a:t>
          </a:r>
          <a:endParaRPr lang="en-US" sz="1700" kern="1200"/>
        </a:p>
      </dsp:txBody>
      <dsp:txXfrm>
        <a:off x="0" y="3429000"/>
        <a:ext cx="6496050" cy="1143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4/10/2020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8.sv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47.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44AA35-B108-4778-A97B-EB2ED40D2EE9}"/>
              </a:ext>
            </a:extLst>
          </p:cNvPr>
          <p:cNvSpPr>
            <a:spLocks noGrp="1"/>
          </p:cNvSpPr>
          <p:nvPr>
            <p:ph type="ctrTitle"/>
          </p:nvPr>
        </p:nvSpPr>
        <p:spPr>
          <a:xfrm>
            <a:off x="648931" y="629266"/>
            <a:ext cx="4166510" cy="1622321"/>
          </a:xfrm>
        </p:spPr>
        <p:txBody>
          <a:bodyPr vert="horz" lIns="91440" tIns="45720" rIns="91440" bIns="45720" rtlCol="0" anchor="t">
            <a:normAutofit/>
          </a:bodyPr>
          <a:lstStyle/>
          <a:p>
            <a:pPr>
              <a:lnSpc>
                <a:spcPct val="90000"/>
              </a:lnSpc>
            </a:pPr>
            <a:r>
              <a:rPr lang="en-US" sz="3600" b="0" i="0" kern="1200">
                <a:solidFill>
                  <a:srgbClr val="EBEBEB"/>
                </a:solidFill>
                <a:latin typeface="+mj-lt"/>
                <a:ea typeface="+mj-ea"/>
                <a:cs typeface="+mj-cs"/>
              </a:rPr>
              <a:t>LENGTH OF HOSPITAL STAY PREDICTION</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a:extLst>
              <a:ext uri="{FF2B5EF4-FFF2-40B4-BE49-F238E27FC236}">
                <a16:creationId xmlns:a16="http://schemas.microsoft.com/office/drawing/2014/main" id="{9DA1FB54-B193-4D64-8D75-D211F885C11E}"/>
              </a:ext>
            </a:extLst>
          </p:cNvPr>
          <p:cNvPicPr>
            <a:picLocks noChangeAspect="1"/>
          </p:cNvPicPr>
          <p:nvPr/>
        </p:nvPicPr>
        <p:blipFill>
          <a:blip r:embed="rId6"/>
          <a:stretch>
            <a:fillRect/>
          </a:stretch>
        </p:blipFill>
        <p:spPr>
          <a:xfrm>
            <a:off x="6093992" y="704054"/>
            <a:ext cx="5449889" cy="5449889"/>
          </a:xfrm>
          <a:prstGeom prst="rect">
            <a:avLst/>
          </a:prstGeom>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C53DC38C-8A22-4986-AB54-4DE2281C88FF}"/>
              </a:ext>
            </a:extLst>
          </p:cNvPr>
          <p:cNvSpPr>
            <a:spLocks noGrp="1"/>
          </p:cNvSpPr>
          <p:nvPr>
            <p:ph type="subTitle" idx="1"/>
          </p:nvPr>
        </p:nvSpPr>
        <p:spPr>
          <a:xfrm>
            <a:off x="648931" y="2438400"/>
            <a:ext cx="4166509" cy="3785419"/>
          </a:xfrm>
        </p:spPr>
        <p:txBody>
          <a:bodyPr vert="horz" lIns="91440" tIns="45720" rIns="91440" bIns="45720" rtlCol="0">
            <a:normAutofit/>
          </a:bodyPr>
          <a:lstStyle/>
          <a:p>
            <a:r>
              <a:rPr lang="en-US" dirty="0">
                <a:solidFill>
                  <a:srgbClr val="EBEBEB"/>
                </a:solidFill>
              </a:rPr>
              <a:t>SUBMITTED TO:</a:t>
            </a:r>
          </a:p>
          <a:p>
            <a:r>
              <a:rPr lang="en-US" dirty="0">
                <a:solidFill>
                  <a:srgbClr val="EBEBEB"/>
                </a:solidFill>
              </a:rPr>
              <a:t> MUHAMMAD SHAHID </a:t>
            </a:r>
          </a:p>
          <a:p>
            <a:endParaRPr lang="en-US" dirty="0">
              <a:solidFill>
                <a:srgbClr val="EBEBEB"/>
              </a:solidFill>
            </a:endParaRPr>
          </a:p>
          <a:p>
            <a:r>
              <a:rPr lang="en-US" dirty="0">
                <a:solidFill>
                  <a:srgbClr val="EBEBEB"/>
                </a:solidFill>
              </a:rPr>
              <a:t>SUBMITTED BY:   </a:t>
            </a:r>
          </a:p>
          <a:p>
            <a:r>
              <a:rPr lang="en-US" dirty="0">
                <a:solidFill>
                  <a:srgbClr val="EBEBEB"/>
                </a:solidFill>
              </a:rPr>
              <a:t>JASPREET KAUR (0730470)                                                            KANCHAN BAGGA (0732356)                                                              VARINDERJIT SINGH (0730482)</a:t>
            </a:r>
          </a:p>
        </p:txBody>
      </p:sp>
    </p:spTree>
    <p:extLst>
      <p:ext uri="{BB962C8B-B14F-4D97-AF65-F5344CB8AC3E}">
        <p14:creationId xmlns:p14="http://schemas.microsoft.com/office/powerpoint/2010/main" val="118239259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41E74ED-6303-43B4-93DB-822B98B8C0AB}"/>
              </a:ext>
            </a:extLst>
          </p:cNvPr>
          <p:cNvSpPr>
            <a:spLocks noGrp="1"/>
          </p:cNvSpPr>
          <p:nvPr>
            <p:ph type="title"/>
          </p:nvPr>
        </p:nvSpPr>
        <p:spPr>
          <a:xfrm>
            <a:off x="648930" y="629267"/>
            <a:ext cx="9252154" cy="1016654"/>
          </a:xfrm>
        </p:spPr>
        <p:txBody>
          <a:bodyPr>
            <a:normAutofit/>
          </a:bodyPr>
          <a:lstStyle/>
          <a:p>
            <a:r>
              <a:rPr lang="en-US">
                <a:solidFill>
                  <a:srgbClr val="EBEBEB"/>
                </a:solidFill>
              </a:rPr>
              <a:t>ETHICAL CONCERNS</a:t>
            </a:r>
          </a:p>
        </p:txBody>
      </p:sp>
      <p:sp>
        <p:nvSpPr>
          <p:cNvPr id="20"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6D00FE79-56CF-487B-9A5A-A80E1A2035DF}"/>
              </a:ext>
            </a:extLst>
          </p:cNvPr>
          <p:cNvGraphicFramePr>
            <a:graphicFrameLocks noGrp="1"/>
          </p:cNvGraphicFramePr>
          <p:nvPr>
            <p:ph idx="1"/>
            <p:extLst>
              <p:ext uri="{D42A27DB-BD31-4B8C-83A1-F6EECF244321}">
                <p14:modId xmlns:p14="http://schemas.microsoft.com/office/powerpoint/2010/main" val="352766191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49429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4D4C0-062E-4D37-A337-341026236009}"/>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CONTINUE WITH FIVE C’s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9003B83-25B2-4826-8A0F-75BFB4ED6EBC}"/>
              </a:ext>
            </a:extLst>
          </p:cNvPr>
          <p:cNvGraphicFramePr>
            <a:graphicFrameLocks noGrp="1"/>
          </p:cNvGraphicFramePr>
          <p:nvPr>
            <p:ph idx="1"/>
            <p:extLst>
              <p:ext uri="{D42A27DB-BD31-4B8C-83A1-F6EECF244321}">
                <p14:modId xmlns:p14="http://schemas.microsoft.com/office/powerpoint/2010/main" val="103882156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91793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8438543-C7D9-4208-9E33-C192D303E707}"/>
              </a:ext>
            </a:extLst>
          </p:cNvPr>
          <p:cNvSpPr>
            <a:spLocks noGrp="1"/>
          </p:cNvSpPr>
          <p:nvPr>
            <p:ph type="title"/>
          </p:nvPr>
        </p:nvSpPr>
        <p:spPr>
          <a:xfrm>
            <a:off x="648930" y="629267"/>
            <a:ext cx="9252154" cy="1016654"/>
          </a:xfrm>
        </p:spPr>
        <p:txBody>
          <a:bodyPr>
            <a:normAutofit/>
          </a:bodyPr>
          <a:lstStyle/>
          <a:p>
            <a:r>
              <a:rPr lang="en-US">
                <a:solidFill>
                  <a:srgbClr val="EBEBEB"/>
                </a:solidFill>
              </a:rPr>
              <a:t>METHODOLOGY</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6EB6DDC-847D-4E76-AEEB-C03FD29B8E23}"/>
              </a:ext>
            </a:extLst>
          </p:cNvPr>
          <p:cNvGraphicFramePr>
            <a:graphicFrameLocks noGrp="1"/>
          </p:cNvGraphicFramePr>
          <p:nvPr>
            <p:ph idx="1"/>
            <p:extLst>
              <p:ext uri="{D42A27DB-BD31-4B8C-83A1-F6EECF244321}">
                <p14:modId xmlns:p14="http://schemas.microsoft.com/office/powerpoint/2010/main" val="634649851"/>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280125"/>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746D38F-9149-47B9-BAA1-1C32D7D764D6}"/>
              </a:ext>
            </a:extLst>
          </p:cNvPr>
          <p:cNvSpPr>
            <a:spLocks noGrp="1"/>
          </p:cNvSpPr>
          <p:nvPr>
            <p:ph type="title"/>
          </p:nvPr>
        </p:nvSpPr>
        <p:spPr>
          <a:xfrm>
            <a:off x="648930" y="629267"/>
            <a:ext cx="9252154" cy="1016654"/>
          </a:xfrm>
        </p:spPr>
        <p:txBody>
          <a:bodyPr>
            <a:normAutofit/>
          </a:bodyPr>
          <a:lstStyle/>
          <a:p>
            <a:r>
              <a:rPr lang="en-US">
                <a:solidFill>
                  <a:srgbClr val="EBEBEB"/>
                </a:solidFill>
              </a:rPr>
              <a:t>LOGISTIC REGRESSION</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1298BAF-68F2-48E7-A8B2-D982067FC500}"/>
              </a:ext>
            </a:extLst>
          </p:cNvPr>
          <p:cNvSpPr>
            <a:spLocks noGrp="1"/>
          </p:cNvSpPr>
          <p:nvPr>
            <p:ph idx="1"/>
          </p:nvPr>
        </p:nvSpPr>
        <p:spPr>
          <a:xfrm>
            <a:off x="648931" y="2548281"/>
            <a:ext cx="5122606" cy="3658689"/>
          </a:xfrm>
        </p:spPr>
        <p:txBody>
          <a:bodyPr>
            <a:normAutofit/>
          </a:bodyPr>
          <a:lstStyle/>
          <a:p>
            <a:pPr marL="0" indent="0">
              <a:buNone/>
            </a:pPr>
            <a:r>
              <a:rPr lang="en-US" dirty="0"/>
              <a:t>Logistic Regression is suitable option for regression analysis to conduct when the contingent on adaptable is dualistic.</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31D2B8D-6AAC-4393-BCD9-0C71D8A354FC}"/>
              </a:ext>
            </a:extLst>
          </p:cNvPr>
          <p:cNvPicPr>
            <a:picLocks noChangeAspect="1"/>
          </p:cNvPicPr>
          <p:nvPr/>
        </p:nvPicPr>
        <p:blipFill>
          <a:blip r:embed="rId2"/>
          <a:stretch>
            <a:fillRect/>
          </a:stretch>
        </p:blipFill>
        <p:spPr>
          <a:xfrm>
            <a:off x="6091916" y="3173118"/>
            <a:ext cx="5451627" cy="2412344"/>
          </a:xfrm>
          <a:prstGeom prst="rect">
            <a:avLst/>
          </a:prstGeom>
          <a:effectLst/>
        </p:spPr>
      </p:pic>
    </p:spTree>
    <p:extLst>
      <p:ext uri="{BB962C8B-B14F-4D97-AF65-F5344CB8AC3E}">
        <p14:creationId xmlns:p14="http://schemas.microsoft.com/office/powerpoint/2010/main" val="130026937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3"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F1181C7-5962-4D73-BCBA-A9FEABC1D11D}"/>
              </a:ext>
            </a:extLst>
          </p:cNvPr>
          <p:cNvSpPr>
            <a:spLocks noGrp="1"/>
          </p:cNvSpPr>
          <p:nvPr>
            <p:ph type="title"/>
          </p:nvPr>
        </p:nvSpPr>
        <p:spPr>
          <a:xfrm>
            <a:off x="648930" y="629267"/>
            <a:ext cx="9252154" cy="1016654"/>
          </a:xfrm>
        </p:spPr>
        <p:txBody>
          <a:bodyPr>
            <a:normAutofit/>
          </a:bodyPr>
          <a:lstStyle/>
          <a:p>
            <a:r>
              <a:rPr lang="en-US">
                <a:solidFill>
                  <a:srgbClr val="EBEBEB"/>
                </a:solidFill>
              </a:rPr>
              <a:t>GRADIENT BOOSTING</a:t>
            </a:r>
          </a:p>
        </p:txBody>
      </p:sp>
      <p:sp useBgFill="1">
        <p:nvSpPr>
          <p:cNvPr id="15" name="Freeform: Shape 1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025CDBB5-F4A4-4FFA-9220-F829ABF82C5C}"/>
              </a:ext>
            </a:extLst>
          </p:cNvPr>
          <p:cNvSpPr>
            <a:spLocks noGrp="1"/>
          </p:cNvSpPr>
          <p:nvPr>
            <p:ph idx="1"/>
          </p:nvPr>
        </p:nvSpPr>
        <p:spPr>
          <a:xfrm>
            <a:off x="648931" y="2548281"/>
            <a:ext cx="5122606" cy="3658689"/>
          </a:xfrm>
        </p:spPr>
        <p:txBody>
          <a:bodyPr>
            <a:normAutofit/>
          </a:bodyPr>
          <a:lstStyle/>
          <a:p>
            <a:pPr marL="0" indent="0">
              <a:buNone/>
            </a:pPr>
            <a:r>
              <a:rPr lang="en-US" dirty="0"/>
              <a:t>Gradient boosting is basic technique of machine learning for regression and sorting problems that is helpful for prediction model in the way to collaborative of fragile prediction models, typically decision trees.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F3E141A-B4E5-419E-93DD-F8C834C5BCC4}"/>
              </a:ext>
            </a:extLst>
          </p:cNvPr>
          <p:cNvPicPr>
            <a:picLocks noChangeAspect="1"/>
          </p:cNvPicPr>
          <p:nvPr/>
        </p:nvPicPr>
        <p:blipFill>
          <a:blip r:embed="rId2"/>
          <a:stretch>
            <a:fillRect/>
          </a:stretch>
        </p:blipFill>
        <p:spPr>
          <a:xfrm>
            <a:off x="6091916" y="3616062"/>
            <a:ext cx="5451627" cy="1526455"/>
          </a:xfrm>
          <a:prstGeom prst="rect">
            <a:avLst/>
          </a:prstGeom>
          <a:effectLst/>
        </p:spPr>
      </p:pic>
    </p:spTree>
    <p:extLst>
      <p:ext uri="{BB962C8B-B14F-4D97-AF65-F5344CB8AC3E}">
        <p14:creationId xmlns:p14="http://schemas.microsoft.com/office/powerpoint/2010/main" val="529389750"/>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D773D88-1D5C-4A65-9EAA-B29402A902CF}"/>
              </a:ext>
            </a:extLst>
          </p:cNvPr>
          <p:cNvSpPr>
            <a:spLocks noGrp="1"/>
          </p:cNvSpPr>
          <p:nvPr>
            <p:ph type="title"/>
          </p:nvPr>
        </p:nvSpPr>
        <p:spPr>
          <a:xfrm>
            <a:off x="648930" y="629267"/>
            <a:ext cx="9252154" cy="1016654"/>
          </a:xfrm>
        </p:spPr>
        <p:txBody>
          <a:bodyPr>
            <a:normAutofit/>
          </a:bodyPr>
          <a:lstStyle/>
          <a:p>
            <a:r>
              <a:rPr lang="en-US">
                <a:solidFill>
                  <a:srgbClr val="EBEBEB"/>
                </a:solidFill>
              </a:rPr>
              <a:t>CONFUSION MATRIX</a:t>
            </a:r>
          </a:p>
        </p:txBody>
      </p:sp>
      <p:sp useBgFill="1">
        <p:nvSpPr>
          <p:cNvPr id="42" name="Freeform: Shape 41">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3" name="Content Placeholder 2">
            <a:extLst>
              <a:ext uri="{FF2B5EF4-FFF2-40B4-BE49-F238E27FC236}">
                <a16:creationId xmlns:a16="http://schemas.microsoft.com/office/drawing/2014/main" id="{5B4C4165-F30A-4BD5-AE0D-BA0E790D9685}"/>
              </a:ext>
            </a:extLst>
          </p:cNvPr>
          <p:cNvSpPr>
            <a:spLocks noGrp="1"/>
          </p:cNvSpPr>
          <p:nvPr>
            <p:ph idx="1"/>
          </p:nvPr>
        </p:nvSpPr>
        <p:spPr>
          <a:xfrm>
            <a:off x="648931" y="2548281"/>
            <a:ext cx="5122606" cy="3658689"/>
          </a:xfrm>
        </p:spPr>
        <p:txBody>
          <a:bodyPr>
            <a:normAutofit/>
          </a:bodyPr>
          <a:lstStyle/>
          <a:p>
            <a:pPr marL="0" indent="0">
              <a:buNone/>
            </a:pPr>
            <a:r>
              <a:rPr lang="en-US" dirty="0"/>
              <a:t>Confusion matrix is a table description of the performance of a sorting model on a dataset for which the accurate values are identified. This type is used often.</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871114FE-03A8-400A-A46D-5E6BDF931C75}"/>
              </a:ext>
            </a:extLst>
          </p:cNvPr>
          <p:cNvPicPr>
            <a:picLocks noChangeAspect="1"/>
          </p:cNvPicPr>
          <p:nvPr/>
        </p:nvPicPr>
        <p:blipFill>
          <a:blip r:embed="rId2"/>
          <a:stretch>
            <a:fillRect/>
          </a:stretch>
        </p:blipFill>
        <p:spPr>
          <a:xfrm>
            <a:off x="6091916" y="2657724"/>
            <a:ext cx="5451627" cy="3443132"/>
          </a:xfrm>
          <a:prstGeom prst="rect">
            <a:avLst/>
          </a:prstGeom>
          <a:effectLst/>
        </p:spPr>
      </p:pic>
    </p:spTree>
    <p:extLst>
      <p:ext uri="{BB962C8B-B14F-4D97-AF65-F5344CB8AC3E}">
        <p14:creationId xmlns:p14="http://schemas.microsoft.com/office/powerpoint/2010/main" val="53638791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DAA88-91B6-4B9E-BDDE-E03098C8449A}"/>
              </a:ext>
            </a:extLst>
          </p:cNvPr>
          <p:cNvSpPr>
            <a:spLocks noGrp="1"/>
          </p:cNvSpPr>
          <p:nvPr>
            <p:ph type="title"/>
          </p:nvPr>
        </p:nvSpPr>
        <p:spPr>
          <a:xfrm>
            <a:off x="635223" y="629266"/>
            <a:ext cx="3116690" cy="5594554"/>
          </a:xfrm>
        </p:spPr>
        <p:txBody>
          <a:bodyPr anchor="ctr">
            <a:normAutofit/>
          </a:bodyPr>
          <a:lstStyle/>
          <a:p>
            <a:r>
              <a:rPr lang="en-US" sz="4800">
                <a:solidFill>
                  <a:srgbClr val="EBEBEB"/>
                </a:solidFill>
              </a:rPr>
              <a:t>RANDOM FOREST</a:t>
            </a:r>
          </a:p>
        </p:txBody>
      </p:sp>
      <p:sp>
        <p:nvSpPr>
          <p:cNvPr id="11"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3" name="Freeform: Shape 12">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CBE378B-F62A-4E02-B471-EA41AB1375A3}"/>
              </a:ext>
            </a:extLst>
          </p:cNvPr>
          <p:cNvSpPr>
            <a:spLocks noGrp="1"/>
          </p:cNvSpPr>
          <p:nvPr>
            <p:ph idx="1"/>
          </p:nvPr>
        </p:nvSpPr>
        <p:spPr>
          <a:xfrm>
            <a:off x="5048452" y="1410458"/>
            <a:ext cx="6495847" cy="2589913"/>
          </a:xfrm>
        </p:spPr>
        <p:txBody>
          <a:bodyPr>
            <a:normAutofit/>
          </a:bodyPr>
          <a:lstStyle/>
          <a:p>
            <a:pPr marL="0" indent="0">
              <a:buNone/>
            </a:pPr>
            <a:r>
              <a:rPr lang="en-US" dirty="0"/>
              <a:t>Random forest are an collaborative learning method for sorting, regression tasks that function by building a host of decision trees at training time and outputting the class that is the way to periods prediction of entities trees.</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4F7C730-D333-4F85-9ACE-C8150C71C0C1}"/>
              </a:ext>
            </a:extLst>
          </p:cNvPr>
          <p:cNvPicPr>
            <a:picLocks noChangeAspect="1"/>
          </p:cNvPicPr>
          <p:nvPr/>
        </p:nvPicPr>
        <p:blipFill>
          <a:blip r:embed="rId2"/>
          <a:stretch>
            <a:fillRect/>
          </a:stretch>
        </p:blipFill>
        <p:spPr>
          <a:xfrm>
            <a:off x="5048452" y="4267831"/>
            <a:ext cx="6495847" cy="1770118"/>
          </a:xfrm>
          <a:prstGeom prst="rect">
            <a:avLst/>
          </a:prstGeom>
          <a:effectLst/>
        </p:spPr>
      </p:pic>
    </p:spTree>
    <p:extLst>
      <p:ext uri="{BB962C8B-B14F-4D97-AF65-F5344CB8AC3E}">
        <p14:creationId xmlns:p14="http://schemas.microsoft.com/office/powerpoint/2010/main" val="289466260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36602-527B-4F3F-B40B-9ED6D801A3D3}"/>
              </a:ext>
            </a:extLst>
          </p:cNvPr>
          <p:cNvSpPr>
            <a:spLocks noGrp="1"/>
          </p:cNvSpPr>
          <p:nvPr>
            <p:ph type="title"/>
          </p:nvPr>
        </p:nvSpPr>
        <p:spPr>
          <a:xfrm>
            <a:off x="635223" y="629266"/>
            <a:ext cx="3116690" cy="5594554"/>
          </a:xfrm>
        </p:spPr>
        <p:txBody>
          <a:bodyPr anchor="ctr">
            <a:normAutofit/>
          </a:bodyPr>
          <a:lstStyle/>
          <a:p>
            <a:r>
              <a:rPr lang="en-US" sz="4400">
                <a:solidFill>
                  <a:srgbClr val="EBEBEB"/>
                </a:solidFill>
              </a:rPr>
              <a:t>NEURAL NETWORKS</a:t>
            </a:r>
          </a:p>
        </p:txBody>
      </p:sp>
      <p:sp>
        <p:nvSpPr>
          <p:cNvPr id="18"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2">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0" name="Rectangle 14">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812262C-8815-409F-9A1D-FA03B9858142}"/>
              </a:ext>
            </a:extLst>
          </p:cNvPr>
          <p:cNvSpPr>
            <a:spLocks noGrp="1"/>
          </p:cNvSpPr>
          <p:nvPr>
            <p:ph idx="1"/>
          </p:nvPr>
        </p:nvSpPr>
        <p:spPr>
          <a:xfrm>
            <a:off x="5048452" y="1410459"/>
            <a:ext cx="6495847" cy="1885146"/>
          </a:xfrm>
        </p:spPr>
        <p:txBody>
          <a:bodyPr>
            <a:normAutofit/>
          </a:bodyPr>
          <a:lstStyle/>
          <a:p>
            <a:pPr marL="0" indent="0">
              <a:lnSpc>
                <a:spcPct val="90000"/>
              </a:lnSpc>
              <a:buNone/>
            </a:pPr>
            <a:r>
              <a:rPr lang="en-US" dirty="0"/>
              <a:t>Multilayer perception or MLP’s are the classical type of neural networks that are compromised of one or more layers of neurons in which the Data is nourished to the internal layer, there may be one or more secreted layers in case levels of concept, and prediction are made on the external layer.</a:t>
            </a:r>
          </a:p>
          <a:p>
            <a:pPr marL="0" indent="0">
              <a:lnSpc>
                <a:spcPct val="90000"/>
              </a:lnSpc>
              <a:buNone/>
            </a:pPr>
            <a:endParaRPr lang="en-US" dirty="0"/>
          </a:p>
          <a:p>
            <a:pPr marL="0" indent="0">
              <a:lnSpc>
                <a:spcPct val="90000"/>
              </a:lnSpc>
              <a:buNone/>
            </a:pPr>
            <a:endParaRPr lang="en-US" dirty="0"/>
          </a:p>
        </p:txBody>
      </p:sp>
      <p:pic>
        <p:nvPicPr>
          <p:cNvPr id="4" name="Picture 3">
            <a:extLst>
              <a:ext uri="{FF2B5EF4-FFF2-40B4-BE49-F238E27FC236}">
                <a16:creationId xmlns:a16="http://schemas.microsoft.com/office/drawing/2014/main" id="{3E8CD4B0-80B7-4D00-B46C-55C0618ADCD7}"/>
              </a:ext>
            </a:extLst>
          </p:cNvPr>
          <p:cNvPicPr>
            <a:picLocks noChangeAspect="1"/>
          </p:cNvPicPr>
          <p:nvPr/>
        </p:nvPicPr>
        <p:blipFill>
          <a:blip r:embed="rId2"/>
          <a:stretch>
            <a:fillRect/>
          </a:stretch>
        </p:blipFill>
        <p:spPr>
          <a:xfrm>
            <a:off x="5048452" y="3562395"/>
            <a:ext cx="6495847" cy="1705160"/>
          </a:xfrm>
          <a:prstGeom prst="rect">
            <a:avLst/>
          </a:prstGeom>
          <a:effectLst/>
        </p:spPr>
      </p:pic>
    </p:spTree>
    <p:extLst>
      <p:ext uri="{BB962C8B-B14F-4D97-AF65-F5344CB8AC3E}">
        <p14:creationId xmlns:p14="http://schemas.microsoft.com/office/powerpoint/2010/main" val="248335757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2" name="Freeform: Shape 11">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855ABCC-3255-44B4-BACF-6086DAED78D2}"/>
              </a:ext>
            </a:extLst>
          </p:cNvPr>
          <p:cNvSpPr>
            <a:spLocks noGrp="1"/>
          </p:cNvSpPr>
          <p:nvPr>
            <p:ph type="title"/>
          </p:nvPr>
        </p:nvSpPr>
        <p:spPr>
          <a:xfrm>
            <a:off x="653143" y="1645920"/>
            <a:ext cx="3522879" cy="4470821"/>
          </a:xfrm>
        </p:spPr>
        <p:txBody>
          <a:bodyPr>
            <a:normAutofit/>
          </a:bodyPr>
          <a:lstStyle/>
          <a:p>
            <a:pPr algn="r"/>
            <a:r>
              <a:rPr lang="en-US" sz="3900">
                <a:solidFill>
                  <a:schemeClr val="bg2"/>
                </a:solidFill>
              </a:rPr>
              <a:t>CHALLENGES</a:t>
            </a:r>
          </a:p>
        </p:txBody>
      </p:sp>
      <p:sp>
        <p:nvSpPr>
          <p:cNvPr id="3" name="Content Placeholder 2">
            <a:extLst>
              <a:ext uri="{FF2B5EF4-FFF2-40B4-BE49-F238E27FC236}">
                <a16:creationId xmlns:a16="http://schemas.microsoft.com/office/drawing/2014/main" id="{79FDA295-7438-4CA7-AC74-10429094CEDB}"/>
              </a:ext>
            </a:extLst>
          </p:cNvPr>
          <p:cNvSpPr>
            <a:spLocks noGrp="1"/>
          </p:cNvSpPr>
          <p:nvPr>
            <p:ph idx="1"/>
          </p:nvPr>
        </p:nvSpPr>
        <p:spPr>
          <a:xfrm>
            <a:off x="5204109" y="1645920"/>
            <a:ext cx="6269434" cy="4470821"/>
          </a:xfrm>
        </p:spPr>
        <p:txBody>
          <a:bodyPr>
            <a:normAutofit/>
          </a:bodyPr>
          <a:lstStyle/>
          <a:p>
            <a:pPr>
              <a:lnSpc>
                <a:spcPct val="90000"/>
              </a:lnSpc>
              <a:buFont typeface="Wingdings" panose="05000000000000000000" pitchFamily="2" charset="2"/>
              <a:buChar char="Ø"/>
            </a:pPr>
            <a:r>
              <a:rPr lang="en-US" sz="1600"/>
              <a:t>Initially, it troubles to find the dataset </a:t>
            </a:r>
          </a:p>
          <a:p>
            <a:pPr>
              <a:lnSpc>
                <a:spcPct val="90000"/>
              </a:lnSpc>
              <a:buFont typeface="Wingdings" panose="05000000000000000000" pitchFamily="2" charset="2"/>
              <a:buChar char="Ø"/>
            </a:pPr>
            <a:r>
              <a:rPr lang="en-US" sz="1600"/>
              <a:t> The it takes the long time to get access or permission from authority on legal base.</a:t>
            </a:r>
          </a:p>
          <a:p>
            <a:pPr>
              <a:lnSpc>
                <a:spcPct val="90000"/>
              </a:lnSpc>
              <a:buFont typeface="Wingdings" panose="05000000000000000000" pitchFamily="2" charset="2"/>
              <a:buChar char="Ø"/>
            </a:pPr>
            <a:r>
              <a:rPr lang="en-US" sz="1600"/>
              <a:t> Moreover, it gives enormous choices that make it complicated to select one of these.</a:t>
            </a:r>
          </a:p>
          <a:p>
            <a:pPr>
              <a:lnSpc>
                <a:spcPct val="90000"/>
              </a:lnSpc>
              <a:buFont typeface="Wingdings" panose="05000000000000000000" pitchFamily="2" charset="2"/>
              <a:buChar char="Ø"/>
            </a:pPr>
            <a:r>
              <a:rPr lang="en-US" sz="1600"/>
              <a:t>The dataset includes lots of diagnoses that’s why it is difficult to give the priority to anyone among all for the prediction.</a:t>
            </a:r>
          </a:p>
          <a:p>
            <a:pPr>
              <a:lnSpc>
                <a:spcPct val="90000"/>
              </a:lnSpc>
              <a:buFont typeface="Wingdings" panose="05000000000000000000" pitchFamily="2" charset="2"/>
              <a:buChar char="Ø"/>
            </a:pPr>
            <a:r>
              <a:rPr lang="en-US" sz="1600"/>
              <a:t> While we were doing coding part the accuracy rates remain very low.</a:t>
            </a:r>
          </a:p>
          <a:p>
            <a:pPr>
              <a:lnSpc>
                <a:spcPct val="90000"/>
              </a:lnSpc>
              <a:buFont typeface="Wingdings" panose="05000000000000000000" pitchFamily="2" charset="2"/>
              <a:buChar char="Ø"/>
            </a:pPr>
            <a:r>
              <a:rPr lang="en-US" sz="1600"/>
              <a:t> Due to the low accuracy we had to repeat the splitting part change the ratio to improve the accuracy.</a:t>
            </a:r>
          </a:p>
          <a:p>
            <a:pPr>
              <a:lnSpc>
                <a:spcPct val="90000"/>
              </a:lnSpc>
              <a:buFont typeface="Wingdings" panose="05000000000000000000" pitchFamily="2" charset="2"/>
              <a:buChar char="Ø"/>
            </a:pPr>
            <a:r>
              <a:rPr lang="en-US" sz="1600"/>
              <a:t>Current Scenario of COVID-19 affect the project work highly as we cancelled all the group meetings to maintain social distancing.</a:t>
            </a:r>
          </a:p>
          <a:p>
            <a:pPr>
              <a:lnSpc>
                <a:spcPct val="90000"/>
              </a:lnSpc>
              <a:buFont typeface="Wingdings" panose="05000000000000000000" pitchFamily="2" charset="2"/>
              <a:buChar char="Ø"/>
            </a:pPr>
            <a:endParaRPr lang="en-US" sz="1600"/>
          </a:p>
          <a:p>
            <a:pPr>
              <a:lnSpc>
                <a:spcPct val="90000"/>
              </a:lnSpc>
              <a:buFont typeface="Wingdings" panose="05000000000000000000" pitchFamily="2" charset="2"/>
              <a:buChar char="Ø"/>
            </a:pPr>
            <a:endParaRPr lang="en-US" sz="1600"/>
          </a:p>
        </p:txBody>
      </p:sp>
    </p:spTree>
    <p:extLst>
      <p:ext uri="{BB962C8B-B14F-4D97-AF65-F5344CB8AC3E}">
        <p14:creationId xmlns:p14="http://schemas.microsoft.com/office/powerpoint/2010/main" val="97095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4ED3A-CCD1-4A59-9A6B-6433A3A7FDFE}"/>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REFERENCES</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8E52ADAC-BD8D-4A18-8472-BEB87A6D511E}"/>
              </a:ext>
            </a:extLst>
          </p:cNvPr>
          <p:cNvGraphicFramePr>
            <a:graphicFrameLocks noGrp="1"/>
          </p:cNvGraphicFramePr>
          <p:nvPr>
            <p:ph idx="1"/>
            <p:extLst>
              <p:ext uri="{D42A27DB-BD31-4B8C-83A1-F6EECF244321}">
                <p14:modId xmlns:p14="http://schemas.microsoft.com/office/powerpoint/2010/main" val="202179952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890062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7409709F-F544-4E09-90BD-4CD5412954DC}"/>
              </a:ext>
            </a:extLst>
          </p:cNvPr>
          <p:cNvSpPr>
            <a:spLocks noGrp="1"/>
          </p:cNvSpPr>
          <p:nvPr>
            <p:ph type="title"/>
          </p:nvPr>
        </p:nvSpPr>
        <p:spPr>
          <a:xfrm>
            <a:off x="806195" y="804672"/>
            <a:ext cx="3521359" cy="5248656"/>
          </a:xfrm>
        </p:spPr>
        <p:txBody>
          <a:bodyPr anchor="ctr">
            <a:normAutofit/>
          </a:bodyPr>
          <a:lstStyle/>
          <a:p>
            <a:pPr algn="ctr"/>
            <a:r>
              <a:rPr lang="en-US"/>
              <a:t>OVERVIEW</a:t>
            </a:r>
          </a:p>
        </p:txBody>
      </p:sp>
      <p:sp>
        <p:nvSpPr>
          <p:cNvPr id="3" name="Content Placeholder 2">
            <a:extLst>
              <a:ext uri="{FF2B5EF4-FFF2-40B4-BE49-F238E27FC236}">
                <a16:creationId xmlns:a16="http://schemas.microsoft.com/office/drawing/2014/main" id="{2C309E57-85D1-4166-B872-FD407D6F1483}"/>
              </a:ext>
            </a:extLst>
          </p:cNvPr>
          <p:cNvSpPr>
            <a:spLocks noGrp="1"/>
          </p:cNvSpPr>
          <p:nvPr>
            <p:ph idx="1"/>
          </p:nvPr>
        </p:nvSpPr>
        <p:spPr>
          <a:xfrm>
            <a:off x="4975861" y="804671"/>
            <a:ext cx="6399930" cy="5248657"/>
          </a:xfrm>
        </p:spPr>
        <p:txBody>
          <a:bodyPr anchor="ctr">
            <a:normAutofit/>
          </a:bodyPr>
          <a:lstStyle/>
          <a:p>
            <a:pPr>
              <a:buFont typeface="Wingdings" panose="05000000000000000000" pitchFamily="2" charset="2"/>
              <a:buChar char="Ø"/>
            </a:pPr>
            <a:r>
              <a:rPr lang="en-US" dirty="0"/>
              <a:t>Problem Statement</a:t>
            </a:r>
          </a:p>
          <a:p>
            <a:pPr>
              <a:buFont typeface="Wingdings" panose="05000000000000000000" pitchFamily="2" charset="2"/>
              <a:buChar char="Ø"/>
            </a:pPr>
            <a:r>
              <a:rPr lang="en-US" dirty="0"/>
              <a:t>Introduction</a:t>
            </a:r>
          </a:p>
          <a:p>
            <a:pPr>
              <a:buFont typeface="Wingdings" panose="05000000000000000000" pitchFamily="2" charset="2"/>
              <a:buChar char="Ø"/>
            </a:pPr>
            <a:r>
              <a:rPr lang="en-US" dirty="0"/>
              <a:t>Objectives</a:t>
            </a:r>
          </a:p>
          <a:p>
            <a:pPr>
              <a:buFont typeface="Wingdings" panose="05000000000000000000" pitchFamily="2" charset="2"/>
              <a:buChar char="Ø"/>
            </a:pPr>
            <a:r>
              <a:rPr lang="en-US" dirty="0"/>
              <a:t>Dataset</a:t>
            </a:r>
          </a:p>
          <a:p>
            <a:pPr>
              <a:buFont typeface="Wingdings" panose="05000000000000000000" pitchFamily="2" charset="2"/>
              <a:buChar char="Ø"/>
            </a:pPr>
            <a:r>
              <a:rPr lang="en-US" dirty="0"/>
              <a:t>Data Source</a:t>
            </a:r>
          </a:p>
          <a:p>
            <a:pPr>
              <a:buFont typeface="Wingdings" panose="05000000000000000000" pitchFamily="2" charset="2"/>
              <a:buChar char="Ø"/>
            </a:pPr>
            <a:r>
              <a:rPr lang="en-US" dirty="0"/>
              <a:t>Factors</a:t>
            </a:r>
          </a:p>
          <a:p>
            <a:pPr>
              <a:buFont typeface="Wingdings" panose="05000000000000000000" pitchFamily="2" charset="2"/>
              <a:buChar char="Ø"/>
            </a:pPr>
            <a:r>
              <a:rPr lang="en-US" dirty="0"/>
              <a:t>Analytical Problem</a:t>
            </a:r>
          </a:p>
          <a:p>
            <a:pPr>
              <a:buFont typeface="Wingdings" panose="05000000000000000000" pitchFamily="2" charset="2"/>
              <a:buChar char="Ø"/>
            </a:pPr>
            <a:r>
              <a:rPr lang="en-US" dirty="0"/>
              <a:t>Ethical Concerns</a:t>
            </a:r>
          </a:p>
          <a:p>
            <a:pPr>
              <a:buFont typeface="Wingdings" panose="05000000000000000000" pitchFamily="2" charset="2"/>
              <a:buChar char="Ø"/>
            </a:pPr>
            <a:r>
              <a:rPr lang="en-US" dirty="0"/>
              <a:t>Challenges</a:t>
            </a:r>
          </a:p>
        </p:txBody>
      </p:sp>
    </p:spTree>
    <p:extLst>
      <p:ext uri="{BB962C8B-B14F-4D97-AF65-F5344CB8AC3E}">
        <p14:creationId xmlns:p14="http://schemas.microsoft.com/office/powerpoint/2010/main" val="3590222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Table 3">
            <a:extLst>
              <a:ext uri="{FF2B5EF4-FFF2-40B4-BE49-F238E27FC236}">
                <a16:creationId xmlns:a16="http://schemas.microsoft.com/office/drawing/2014/main" id="{3690622B-0603-4116-AC43-7B92459C3933}"/>
              </a:ext>
            </a:extLst>
          </p:cNvPr>
          <p:cNvGraphicFramePr>
            <a:graphicFrameLocks noGrp="1"/>
          </p:cNvGraphicFramePr>
          <p:nvPr>
            <p:extLst>
              <p:ext uri="{D42A27DB-BD31-4B8C-83A1-F6EECF244321}">
                <p14:modId xmlns:p14="http://schemas.microsoft.com/office/powerpoint/2010/main" val="963662685"/>
              </p:ext>
            </p:extLst>
          </p:nvPr>
        </p:nvGraphicFramePr>
        <p:xfrm>
          <a:off x="643467" y="940507"/>
          <a:ext cx="10905070" cy="5321444"/>
        </p:xfrm>
        <a:graphic>
          <a:graphicData uri="http://schemas.openxmlformats.org/drawingml/2006/table">
            <a:tbl>
              <a:tblPr firstRow="1" firstCol="1" bandRow="1">
                <a:tableStyleId>{8EC20E35-A176-4012-BC5E-935CFFF8708E}</a:tableStyleId>
              </a:tblPr>
              <a:tblGrid>
                <a:gridCol w="1191812">
                  <a:extLst>
                    <a:ext uri="{9D8B030D-6E8A-4147-A177-3AD203B41FA5}">
                      <a16:colId xmlns:a16="http://schemas.microsoft.com/office/drawing/2014/main" val="4006585498"/>
                    </a:ext>
                  </a:extLst>
                </a:gridCol>
                <a:gridCol w="1180074">
                  <a:extLst>
                    <a:ext uri="{9D8B030D-6E8A-4147-A177-3AD203B41FA5}">
                      <a16:colId xmlns:a16="http://schemas.microsoft.com/office/drawing/2014/main" val="706600590"/>
                    </a:ext>
                  </a:extLst>
                </a:gridCol>
                <a:gridCol w="2459514">
                  <a:extLst>
                    <a:ext uri="{9D8B030D-6E8A-4147-A177-3AD203B41FA5}">
                      <a16:colId xmlns:a16="http://schemas.microsoft.com/office/drawing/2014/main" val="1862355426"/>
                    </a:ext>
                  </a:extLst>
                </a:gridCol>
                <a:gridCol w="4204561">
                  <a:extLst>
                    <a:ext uri="{9D8B030D-6E8A-4147-A177-3AD203B41FA5}">
                      <a16:colId xmlns:a16="http://schemas.microsoft.com/office/drawing/2014/main" val="3616793820"/>
                    </a:ext>
                  </a:extLst>
                </a:gridCol>
                <a:gridCol w="1125297">
                  <a:extLst>
                    <a:ext uri="{9D8B030D-6E8A-4147-A177-3AD203B41FA5}">
                      <a16:colId xmlns:a16="http://schemas.microsoft.com/office/drawing/2014/main" val="1320430363"/>
                    </a:ext>
                  </a:extLst>
                </a:gridCol>
                <a:gridCol w="743812">
                  <a:extLst>
                    <a:ext uri="{9D8B030D-6E8A-4147-A177-3AD203B41FA5}">
                      <a16:colId xmlns:a16="http://schemas.microsoft.com/office/drawing/2014/main" val="1916796116"/>
                    </a:ext>
                  </a:extLst>
                </a:gridCol>
              </a:tblGrid>
              <a:tr h="350341">
                <a:tc gridSpan="6">
                  <a:txBody>
                    <a:bodyPr/>
                    <a:lstStyle/>
                    <a:p>
                      <a:pPr marL="0" marR="0" algn="ctr">
                        <a:lnSpc>
                          <a:spcPct val="107000"/>
                        </a:lnSpc>
                        <a:spcBef>
                          <a:spcPts val="0"/>
                        </a:spcBef>
                        <a:spcAft>
                          <a:spcPts val="0"/>
                        </a:spcAft>
                      </a:pPr>
                      <a:r>
                        <a:rPr lang="en-US" sz="2000">
                          <a:ln>
                            <a:noFill/>
                          </a:ln>
                          <a:effectLst>
                            <a:outerShdw blurRad="38100" dist="19050" dir="2700000" algn="tl">
                              <a:schemeClr val="dk1">
                                <a:alpha val="40000"/>
                              </a:schemeClr>
                            </a:outerShdw>
                          </a:effectLst>
                        </a:rPr>
                        <a:t>Project Contribution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36419463"/>
                  </a:ext>
                </a:extLst>
              </a:tr>
              <a:tr h="515299">
                <a:tc>
                  <a:txBody>
                    <a:bodyPr/>
                    <a:lstStyle/>
                    <a:p>
                      <a:pPr marL="0" marR="0">
                        <a:lnSpc>
                          <a:spcPct val="107000"/>
                        </a:lnSpc>
                        <a:spcBef>
                          <a:spcPts val="0"/>
                        </a:spcBef>
                        <a:spcAft>
                          <a:spcPts val="0"/>
                        </a:spcAft>
                      </a:pPr>
                      <a:r>
                        <a:rPr lang="en-US" sz="1500">
                          <a:effectLst/>
                        </a:rPr>
                        <a:t>Major Task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Member Name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Sub Tasks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Description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Completed 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Status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2324694231"/>
                  </a:ext>
                </a:extLst>
              </a:tr>
              <a:tr h="756475">
                <a:tc>
                  <a:txBody>
                    <a:bodyPr/>
                    <a:lstStyle/>
                    <a:p>
                      <a:pPr marL="0" marR="0">
                        <a:lnSpc>
                          <a:spcPct val="107000"/>
                        </a:lnSpc>
                        <a:spcBef>
                          <a:spcPts val="0"/>
                        </a:spcBef>
                        <a:spcAft>
                          <a:spcPts val="0"/>
                        </a:spcAft>
                      </a:pPr>
                      <a:r>
                        <a:rPr lang="en-US" sz="1500">
                          <a:effectLst/>
                        </a:rPr>
                        <a:t>Topic selection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Finding project topic, Topic related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Project that could be useful in future. Should have something new. Scope for job placement. Should be useful in real life as a tool.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04,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5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139016675"/>
                  </a:ext>
                </a:extLst>
              </a:tr>
              <a:tr h="637764">
                <a:tc rowSpan="4">
                  <a:txBody>
                    <a:bodyPr/>
                    <a:lstStyle/>
                    <a:p>
                      <a:pPr marL="0" marR="0">
                        <a:lnSpc>
                          <a:spcPct val="107000"/>
                        </a:lnSpc>
                        <a:spcBef>
                          <a:spcPts val="0"/>
                        </a:spcBef>
                        <a:spcAft>
                          <a:spcPts val="0"/>
                        </a:spcAft>
                      </a:pPr>
                      <a:r>
                        <a:rPr lang="en-US" sz="1500">
                          <a:effectLst/>
                        </a:rPr>
                        <a:t>Dataset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Finding dataset (Searching, getting access and downloading)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Searched dataset from different websites. Sent emails to many of the organizations for accessing their datasets. Got access for MIMIC dataset and downloaded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18,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186192387"/>
                  </a:ext>
                </a:extLst>
              </a:tr>
              <a:tr h="1039673">
                <a:tc vMerge="1">
                  <a:txBody>
                    <a:bodyPr/>
                    <a:lstStyle/>
                    <a:p>
                      <a:endParaRPr lang="en-US"/>
                    </a:p>
                  </a:txBody>
                  <a:tcPr/>
                </a:tc>
                <a:tc>
                  <a:txBody>
                    <a:bodyPr/>
                    <a:lstStyle/>
                    <a:p>
                      <a:pPr marL="0" marR="0">
                        <a:lnSpc>
                          <a:spcPct val="107000"/>
                        </a:lnSpc>
                        <a:spcBef>
                          <a:spcPts val="0"/>
                        </a:spcBef>
                        <a:spcAft>
                          <a:spcPts val="0"/>
                        </a:spcAft>
                      </a:pPr>
                      <a:r>
                        <a:rPr lang="en-US" sz="1200">
                          <a:effectLst/>
                        </a:rPr>
                        <a:t>Jaspreet Kaur</a:t>
                      </a:r>
                    </a:p>
                    <a:p>
                      <a:pPr marL="0" marR="0">
                        <a:lnSpc>
                          <a:spcPct val="107000"/>
                        </a:lnSpc>
                        <a:spcBef>
                          <a:spcPts val="0"/>
                        </a:spcBef>
                        <a:spcAft>
                          <a:spcPts val="0"/>
                        </a:spcAft>
                      </a:pPr>
                      <a:r>
                        <a:rPr lang="en-US" sz="1200">
                          <a:effectLst/>
                        </a:rPr>
                        <a:t>Kanchan Bagga</a:t>
                      </a:r>
                    </a:p>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Target and supporting variables selection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Target variable (LOS) was already cleared in everyone’s mind but all the supporting variables were needed to select that could effect on LOS.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February 25,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371838206"/>
                  </a:ext>
                </a:extLst>
              </a:tr>
              <a:tr h="124062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Data Cleaning (Changing format, keeping necessary data only) using excel</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Changed downloaded files format. Made one single file from 27 files by merging all necessary columns in master file only. Removed unnecessary columns only, removed outliers, data about emergency department only was kept. Some new columns are made. Missing data rows are removed.</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March 03,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3757972740"/>
                  </a:ext>
                </a:extLst>
              </a:tr>
              <a:tr h="436810">
                <a:tc vMerge="1">
                  <a:txBody>
                    <a:bodyPr/>
                    <a:lstStyle/>
                    <a:p>
                      <a:endParaRPr lang="en-US"/>
                    </a:p>
                  </a:txBody>
                  <a:tcPr/>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Cleaned data understanding &amp; exploration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Understood &amp; explored cleaned data in SQL Server for my satisfaction and cross checking.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March 05,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2068" marR="42068" marT="0" marB="0"/>
                </a:tc>
                <a:extLst>
                  <a:ext uri="{0D108BD9-81ED-4DB2-BD59-A6C34878D82A}">
                    <a16:rowId xmlns:a16="http://schemas.microsoft.com/office/drawing/2014/main" val="1653827112"/>
                  </a:ext>
                </a:extLst>
              </a:tr>
            </a:tbl>
          </a:graphicData>
        </a:graphic>
      </p:graphicFrame>
    </p:spTree>
    <p:extLst>
      <p:ext uri="{BB962C8B-B14F-4D97-AF65-F5344CB8AC3E}">
        <p14:creationId xmlns:p14="http://schemas.microsoft.com/office/powerpoint/2010/main" val="1789973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3" name="Table 2">
            <a:extLst>
              <a:ext uri="{FF2B5EF4-FFF2-40B4-BE49-F238E27FC236}">
                <a16:creationId xmlns:a16="http://schemas.microsoft.com/office/drawing/2014/main" id="{5587B7C2-D88E-448A-BFD3-FA3BFB655A39}"/>
              </a:ext>
            </a:extLst>
          </p:cNvPr>
          <p:cNvGraphicFramePr>
            <a:graphicFrameLocks noGrp="1"/>
          </p:cNvGraphicFramePr>
          <p:nvPr>
            <p:extLst>
              <p:ext uri="{D42A27DB-BD31-4B8C-83A1-F6EECF244321}">
                <p14:modId xmlns:p14="http://schemas.microsoft.com/office/powerpoint/2010/main" val="1597487466"/>
              </p:ext>
            </p:extLst>
          </p:nvPr>
        </p:nvGraphicFramePr>
        <p:xfrm>
          <a:off x="643467" y="912559"/>
          <a:ext cx="10905069" cy="5032885"/>
        </p:xfrm>
        <a:graphic>
          <a:graphicData uri="http://schemas.openxmlformats.org/drawingml/2006/table">
            <a:tbl>
              <a:tblPr firstRow="1" firstCol="1" bandRow="1">
                <a:tableStyleId>{8EC20E35-A176-4012-BC5E-935CFFF8708E}</a:tableStyleId>
              </a:tblPr>
              <a:tblGrid>
                <a:gridCol w="1312131">
                  <a:extLst>
                    <a:ext uri="{9D8B030D-6E8A-4147-A177-3AD203B41FA5}">
                      <a16:colId xmlns:a16="http://schemas.microsoft.com/office/drawing/2014/main" val="737399197"/>
                    </a:ext>
                  </a:extLst>
                </a:gridCol>
                <a:gridCol w="1150859">
                  <a:extLst>
                    <a:ext uri="{9D8B030D-6E8A-4147-A177-3AD203B41FA5}">
                      <a16:colId xmlns:a16="http://schemas.microsoft.com/office/drawing/2014/main" val="854388004"/>
                    </a:ext>
                  </a:extLst>
                </a:gridCol>
                <a:gridCol w="2356647">
                  <a:extLst>
                    <a:ext uri="{9D8B030D-6E8A-4147-A177-3AD203B41FA5}">
                      <a16:colId xmlns:a16="http://schemas.microsoft.com/office/drawing/2014/main" val="1678265748"/>
                    </a:ext>
                  </a:extLst>
                </a:gridCol>
                <a:gridCol w="4423176">
                  <a:extLst>
                    <a:ext uri="{9D8B030D-6E8A-4147-A177-3AD203B41FA5}">
                      <a16:colId xmlns:a16="http://schemas.microsoft.com/office/drawing/2014/main" val="2697173777"/>
                    </a:ext>
                  </a:extLst>
                </a:gridCol>
                <a:gridCol w="893949">
                  <a:extLst>
                    <a:ext uri="{9D8B030D-6E8A-4147-A177-3AD203B41FA5}">
                      <a16:colId xmlns:a16="http://schemas.microsoft.com/office/drawing/2014/main" val="450781999"/>
                    </a:ext>
                  </a:extLst>
                </a:gridCol>
                <a:gridCol w="768307">
                  <a:extLst>
                    <a:ext uri="{9D8B030D-6E8A-4147-A177-3AD203B41FA5}">
                      <a16:colId xmlns:a16="http://schemas.microsoft.com/office/drawing/2014/main" val="810967329"/>
                    </a:ext>
                  </a:extLst>
                </a:gridCol>
              </a:tblGrid>
              <a:tr h="668266">
                <a:tc>
                  <a:txBody>
                    <a:bodyPr/>
                    <a:lstStyle/>
                    <a:p>
                      <a:pPr marL="0" marR="0">
                        <a:lnSpc>
                          <a:spcPct val="107000"/>
                        </a:lnSpc>
                        <a:spcBef>
                          <a:spcPts val="0"/>
                        </a:spcBef>
                        <a:spcAft>
                          <a:spcPts val="0"/>
                        </a:spcAft>
                      </a:pPr>
                      <a:r>
                        <a:rPr lang="en-US" sz="1300">
                          <a:effectLst/>
                        </a:rPr>
                        <a:t>Project related research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Searching work done on related projects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Projects that are already made on same topic. So that we could come to know what is done and what different we can do.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March 03,2020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3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4233269896"/>
                  </a:ext>
                </a:extLst>
              </a:tr>
              <a:tr h="996585">
                <a:tc>
                  <a:txBody>
                    <a:bodyPr/>
                    <a:lstStyle/>
                    <a:p>
                      <a:pPr marL="0" marR="0">
                        <a:lnSpc>
                          <a:spcPct val="107000"/>
                        </a:lnSpc>
                        <a:spcBef>
                          <a:spcPts val="0"/>
                        </a:spcBef>
                        <a:spcAft>
                          <a:spcPts val="0"/>
                        </a:spcAft>
                      </a:pPr>
                      <a:r>
                        <a:rPr lang="en-US" sz="1300">
                          <a:effectLst/>
                        </a:rPr>
                        <a:t>Article reading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Varinderjit Singh</a:t>
                      </a:r>
                    </a:p>
                    <a:p>
                      <a:pPr marL="0" marR="0">
                        <a:lnSpc>
                          <a:spcPct val="107000"/>
                        </a:lnSpc>
                        <a:spcBef>
                          <a:spcPts val="0"/>
                        </a:spcBef>
                        <a:spcAft>
                          <a:spcPts val="0"/>
                        </a:spcAft>
                      </a:pPr>
                      <a:r>
                        <a:rPr lang="en-US" sz="1200">
                          <a:effectLst/>
                        </a:rPr>
                        <a:t>Kanchan Bagga</a:t>
                      </a:r>
                    </a:p>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Studied 10 (4-3-3) articles individually</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Study articles based on how we can use machine learning in our project. For understanding what kind of models, we can use and how we can improve their accuracy.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12,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2017759403"/>
                  </a:ext>
                </a:extLst>
              </a:tr>
              <a:tr h="418707">
                <a:tc rowSpan="3">
                  <a:txBody>
                    <a:bodyPr/>
                    <a:lstStyle/>
                    <a:p>
                      <a:pPr marL="0" marR="0">
                        <a:lnSpc>
                          <a:spcPct val="107000"/>
                        </a:lnSpc>
                        <a:spcBef>
                          <a:spcPts val="0"/>
                        </a:spcBef>
                        <a:spcAft>
                          <a:spcPts val="0"/>
                        </a:spcAft>
                      </a:pPr>
                      <a:r>
                        <a:rPr lang="en-US" sz="1300">
                          <a:effectLst/>
                        </a:rPr>
                        <a:t>Model Study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ANN, Logistic regression, </a:t>
                      </a:r>
                    </a:p>
                    <a:p>
                      <a:pPr marL="0" marR="0">
                        <a:lnSpc>
                          <a:spcPct val="107000"/>
                        </a:lnSpc>
                        <a:spcBef>
                          <a:spcPts val="0"/>
                        </a:spcBef>
                        <a:spcAft>
                          <a:spcPts val="0"/>
                        </a:spcAft>
                      </a:pPr>
                      <a:r>
                        <a:rPr lang="en-US" sz="1200">
                          <a:effectLst/>
                        </a:rPr>
                        <a:t>K-neighbor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YouTube tutorials,</a:t>
                      </a:r>
                    </a:p>
                    <a:p>
                      <a:pPr marL="0" marR="0">
                        <a:lnSpc>
                          <a:spcPct val="107000"/>
                        </a:lnSpc>
                        <a:spcBef>
                          <a:spcPts val="0"/>
                        </a:spcBef>
                        <a:spcAft>
                          <a:spcPts val="0"/>
                        </a:spcAft>
                      </a:pPr>
                      <a:r>
                        <a:rPr lang="en-US" sz="1200">
                          <a:effectLst/>
                        </a:rPr>
                        <a:t>Google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23,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484462622"/>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CNN, Random forest, Gradient boosting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YouTube tutorials,</a:t>
                      </a:r>
                    </a:p>
                    <a:p>
                      <a:pPr marL="0" marR="0">
                        <a:lnSpc>
                          <a:spcPct val="107000"/>
                        </a:lnSpc>
                        <a:spcBef>
                          <a:spcPts val="0"/>
                        </a:spcBef>
                        <a:spcAft>
                          <a:spcPts val="0"/>
                        </a:spcAft>
                      </a:pPr>
                      <a:r>
                        <a:rPr lang="en-US" sz="1200">
                          <a:effectLst/>
                        </a:rPr>
                        <a:t>Google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19,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235526799"/>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Confusion matrix, Multiple linear regression</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YouTube tutorials,</a:t>
                      </a:r>
                    </a:p>
                    <a:p>
                      <a:pPr marL="0" marR="0">
                        <a:lnSpc>
                          <a:spcPct val="107000"/>
                        </a:lnSpc>
                        <a:spcBef>
                          <a:spcPts val="0"/>
                        </a:spcBef>
                        <a:spcAft>
                          <a:spcPts val="0"/>
                        </a:spcAft>
                      </a:pPr>
                      <a:r>
                        <a:rPr lang="en-US" sz="1200">
                          <a:effectLst/>
                        </a:rPr>
                        <a:t>Google search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20,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166975738"/>
                  </a:ext>
                </a:extLst>
              </a:tr>
              <a:tr h="611333">
                <a:tc rowSpan="3">
                  <a:txBody>
                    <a:bodyPr/>
                    <a:lstStyle/>
                    <a:p>
                      <a:pPr marL="0" marR="0">
                        <a:lnSpc>
                          <a:spcPct val="107000"/>
                        </a:lnSpc>
                        <a:spcBef>
                          <a:spcPts val="0"/>
                        </a:spcBef>
                        <a:spcAft>
                          <a:spcPts val="0"/>
                        </a:spcAft>
                      </a:pPr>
                      <a:r>
                        <a:rPr lang="en-US" sz="1300">
                          <a:effectLst/>
                        </a:rPr>
                        <a:t>Model Building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Varinderjit Singh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Neural network,</a:t>
                      </a:r>
                    </a:p>
                    <a:p>
                      <a:pPr marL="0" marR="0">
                        <a:lnSpc>
                          <a:spcPct val="107000"/>
                        </a:lnSpc>
                        <a:spcBef>
                          <a:spcPts val="0"/>
                        </a:spcBef>
                        <a:spcAft>
                          <a:spcPts val="0"/>
                        </a:spcAft>
                      </a:pPr>
                      <a:r>
                        <a:rPr lang="en-US" sz="1200">
                          <a:effectLst/>
                        </a:rPr>
                        <a:t>Multiple linear regression,</a:t>
                      </a:r>
                    </a:p>
                    <a:p>
                      <a:pPr marL="0" marR="0">
                        <a:lnSpc>
                          <a:spcPct val="107000"/>
                        </a:lnSpc>
                        <a:spcBef>
                          <a:spcPts val="0"/>
                        </a:spcBef>
                        <a:spcAft>
                          <a:spcPts val="0"/>
                        </a:spcAft>
                      </a:pPr>
                      <a:r>
                        <a:rPr lang="en-US" sz="1200">
                          <a:effectLst/>
                        </a:rPr>
                        <a:t>Confusion matrix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200">
                          <a:effectLst/>
                        </a:rPr>
                        <a:t>- -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Pending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407686797"/>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Random forest,</a:t>
                      </a:r>
                    </a:p>
                    <a:p>
                      <a:pPr marL="0" marR="0">
                        <a:lnSpc>
                          <a:spcPct val="107000"/>
                        </a:lnSpc>
                        <a:spcBef>
                          <a:spcPts val="0"/>
                        </a:spcBef>
                        <a:spcAft>
                          <a:spcPts val="0"/>
                        </a:spcAft>
                      </a:pPr>
                      <a:r>
                        <a:rPr lang="en-US" sz="1200">
                          <a:effectLst/>
                        </a:rPr>
                        <a:t>Gradient boosting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24, 2020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3939463974"/>
                  </a:ext>
                </a:extLst>
              </a:tr>
              <a:tr h="418707">
                <a:tc vMerge="1">
                  <a:txBody>
                    <a:bodyPr/>
                    <a:lstStyle/>
                    <a:p>
                      <a:endParaRPr lang="en-US"/>
                    </a:p>
                  </a:txBody>
                  <a:tcPr/>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Logistic regression, </a:t>
                      </a:r>
                    </a:p>
                    <a:p>
                      <a:pPr marL="0" marR="0">
                        <a:lnSpc>
                          <a:spcPct val="107000"/>
                        </a:lnSpc>
                        <a:spcBef>
                          <a:spcPts val="0"/>
                        </a:spcBef>
                        <a:spcAft>
                          <a:spcPts val="0"/>
                        </a:spcAft>
                      </a:pPr>
                      <a:r>
                        <a:rPr lang="en-US" sz="1200">
                          <a:effectLst/>
                        </a:rPr>
                        <a:t>K-neighbor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March 24, 2020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Done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1577439745"/>
                  </a:ext>
                </a:extLst>
              </a:tr>
              <a:tr h="244459">
                <a:tc>
                  <a:txBody>
                    <a:bodyPr/>
                    <a:lstStyle/>
                    <a:p>
                      <a:pPr marL="0" marR="0">
                        <a:lnSpc>
                          <a:spcPct val="107000"/>
                        </a:lnSpc>
                        <a:spcBef>
                          <a:spcPts val="0"/>
                        </a:spcBef>
                        <a:spcAft>
                          <a:spcPts val="0"/>
                        </a:spcAft>
                      </a:pPr>
                      <a:r>
                        <a:rPr lang="en-US" sz="1300">
                          <a:effectLst/>
                        </a:rPr>
                        <a:t>Report writing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Jaspreet Kaur</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200">
                          <a:effectLst/>
                        </a:rPr>
                        <a:t>- -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Pending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1654579723"/>
                  </a:ext>
                </a:extLst>
              </a:tr>
              <a:tr h="418707">
                <a:tc>
                  <a:txBody>
                    <a:bodyPr/>
                    <a:lstStyle/>
                    <a:p>
                      <a:pPr marL="0" marR="0">
                        <a:lnSpc>
                          <a:spcPct val="107000"/>
                        </a:lnSpc>
                        <a:spcBef>
                          <a:spcPts val="0"/>
                        </a:spcBef>
                        <a:spcAft>
                          <a:spcPts val="0"/>
                        </a:spcAft>
                      </a:pPr>
                      <a:r>
                        <a:rPr lang="en-US" sz="1300">
                          <a:effectLst/>
                        </a:rPr>
                        <a:t>Presentation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Kanchan Bagga</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gn="ctr">
                        <a:lnSpc>
                          <a:spcPct val="107000"/>
                        </a:lnSpc>
                        <a:spcBef>
                          <a:spcPts val="0"/>
                        </a:spcBef>
                        <a:spcAft>
                          <a:spcPts val="0"/>
                        </a:spcAft>
                      </a:pPr>
                      <a:r>
                        <a:rPr lang="en-US" sz="1200">
                          <a:effectLst/>
                        </a:rPr>
                        <a:t>- -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tc>
                  <a:txBody>
                    <a:bodyPr/>
                    <a:lstStyle/>
                    <a:p>
                      <a:pPr marL="0" marR="0">
                        <a:lnSpc>
                          <a:spcPct val="107000"/>
                        </a:lnSpc>
                        <a:spcBef>
                          <a:spcPts val="0"/>
                        </a:spcBef>
                        <a:spcAft>
                          <a:spcPts val="0"/>
                        </a:spcAft>
                      </a:pPr>
                      <a:r>
                        <a:rPr lang="en-US" sz="1200" dirty="0">
                          <a:effectLst/>
                        </a:rPr>
                        <a:t>Pending</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3921" marR="53921" marT="0" marB="0"/>
                </a:tc>
                <a:extLst>
                  <a:ext uri="{0D108BD9-81ED-4DB2-BD59-A6C34878D82A}">
                    <a16:rowId xmlns:a16="http://schemas.microsoft.com/office/drawing/2014/main" val="2335341635"/>
                  </a:ext>
                </a:extLst>
              </a:tr>
            </a:tbl>
          </a:graphicData>
        </a:graphic>
      </p:graphicFrame>
    </p:spTree>
    <p:extLst>
      <p:ext uri="{BB962C8B-B14F-4D97-AF65-F5344CB8AC3E}">
        <p14:creationId xmlns:p14="http://schemas.microsoft.com/office/powerpoint/2010/main" val="2679230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3" name="Rectangle 22">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EE999BF-E370-4073-A5E4-7F8B48D1B6D6}"/>
              </a:ext>
            </a:extLst>
          </p:cNvPr>
          <p:cNvSpPr>
            <a:spLocks noGrp="1"/>
          </p:cNvSpPr>
          <p:nvPr>
            <p:ph type="title"/>
          </p:nvPr>
        </p:nvSpPr>
        <p:spPr>
          <a:xfrm>
            <a:off x="4872012" y="1447800"/>
            <a:ext cx="5222325" cy="3329581"/>
          </a:xfrm>
        </p:spPr>
        <p:txBody>
          <a:bodyPr vert="horz" lIns="91440" tIns="45720" rIns="91440" bIns="45720" rtlCol="0" anchor="b">
            <a:normAutofit/>
          </a:bodyPr>
          <a:lstStyle/>
          <a:p>
            <a:r>
              <a:rPr lang="en-US" sz="7200" b="0" i="0" kern="1200">
                <a:solidFill>
                  <a:srgbClr val="EBEBEB"/>
                </a:solidFill>
                <a:latin typeface="+mj-lt"/>
                <a:ea typeface="+mj-ea"/>
                <a:cs typeface="+mj-cs"/>
              </a:rPr>
              <a:t>THANK YOU</a:t>
            </a:r>
          </a:p>
        </p:txBody>
      </p:sp>
      <p:sp>
        <p:nvSpPr>
          <p:cNvPr id="25"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8" name="Freeform: Shape 26">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Rectangle 28">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8" name="Graphic 7" descr="Handshake">
            <a:extLst>
              <a:ext uri="{FF2B5EF4-FFF2-40B4-BE49-F238E27FC236}">
                <a16:creationId xmlns:a16="http://schemas.microsoft.com/office/drawing/2014/main" id="{20A7C17F-AF09-4DFE-8ACC-21BFC7709E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33931963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808D8F9-5BA0-45F2-B929-490F4E4903DB}"/>
              </a:ext>
            </a:extLst>
          </p:cNvPr>
          <p:cNvSpPr>
            <a:spLocks noGrp="1"/>
          </p:cNvSpPr>
          <p:nvPr>
            <p:ph type="title"/>
          </p:nvPr>
        </p:nvSpPr>
        <p:spPr>
          <a:xfrm>
            <a:off x="806195" y="804672"/>
            <a:ext cx="3521359" cy="5248656"/>
          </a:xfrm>
        </p:spPr>
        <p:txBody>
          <a:bodyPr anchor="ctr">
            <a:normAutofit/>
          </a:bodyPr>
          <a:lstStyle/>
          <a:p>
            <a:pPr algn="ctr"/>
            <a:r>
              <a:rPr lang="en-US" dirty="0"/>
              <a:t>PROBLEM STATEMENT</a:t>
            </a:r>
            <a:endParaRPr lang="en-US"/>
          </a:p>
        </p:txBody>
      </p:sp>
      <p:sp>
        <p:nvSpPr>
          <p:cNvPr id="3" name="Content Placeholder 2">
            <a:extLst>
              <a:ext uri="{FF2B5EF4-FFF2-40B4-BE49-F238E27FC236}">
                <a16:creationId xmlns:a16="http://schemas.microsoft.com/office/drawing/2014/main" id="{DF6BF896-B37F-4E70-8338-5F5C007B361F}"/>
              </a:ext>
            </a:extLst>
          </p:cNvPr>
          <p:cNvSpPr>
            <a:spLocks noGrp="1"/>
          </p:cNvSpPr>
          <p:nvPr>
            <p:ph idx="1"/>
          </p:nvPr>
        </p:nvSpPr>
        <p:spPr>
          <a:xfrm>
            <a:off x="4975861" y="804671"/>
            <a:ext cx="6399930" cy="5248657"/>
          </a:xfrm>
        </p:spPr>
        <p:txBody>
          <a:bodyPr anchor="ctr">
            <a:normAutofit/>
          </a:bodyPr>
          <a:lstStyle/>
          <a:p>
            <a:r>
              <a:rPr lang="en-US" dirty="0"/>
              <a:t>The assumption of early possibility of preadmission stage to observe the hospital admission management team’s cure process and its quality after checkup we are creating Length of stay(LOS)  of general patients at emergency department by timing of initial visit.</a:t>
            </a:r>
          </a:p>
        </p:txBody>
      </p:sp>
    </p:spTree>
    <p:extLst>
      <p:ext uri="{BB962C8B-B14F-4D97-AF65-F5344CB8AC3E}">
        <p14:creationId xmlns:p14="http://schemas.microsoft.com/office/powerpoint/2010/main" val="185227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2F494-62BA-4E6D-A638-E3FB8CD63BF7}"/>
              </a:ext>
            </a:extLst>
          </p:cNvPr>
          <p:cNvSpPr>
            <a:spLocks noGrp="1"/>
          </p:cNvSpPr>
          <p:nvPr>
            <p:ph type="title"/>
          </p:nvPr>
        </p:nvSpPr>
        <p:spPr>
          <a:xfrm>
            <a:off x="648931" y="629266"/>
            <a:ext cx="4166510" cy="1622321"/>
          </a:xfrm>
        </p:spPr>
        <p:txBody>
          <a:bodyPr>
            <a:normAutofit/>
          </a:bodyPr>
          <a:lstStyle/>
          <a:p>
            <a:r>
              <a:rPr lang="en-US">
                <a:solidFill>
                  <a:srgbClr val="EBEBEB"/>
                </a:solidFill>
              </a:rPr>
              <a:t>INTRODUCTION</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7" name="Graphic 6" descr="Doctor">
            <a:extLst>
              <a:ext uri="{FF2B5EF4-FFF2-40B4-BE49-F238E27FC236}">
                <a16:creationId xmlns:a16="http://schemas.microsoft.com/office/drawing/2014/main" id="{F2673EC8-7ADC-4513-B46A-2BB6B16E83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992" y="704054"/>
            <a:ext cx="5449889" cy="5449889"/>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80321153-84A9-416A-A3ED-87BB67CD7035}"/>
              </a:ext>
            </a:extLst>
          </p:cNvPr>
          <p:cNvSpPr>
            <a:spLocks noGrp="1"/>
          </p:cNvSpPr>
          <p:nvPr>
            <p:ph idx="1"/>
          </p:nvPr>
        </p:nvSpPr>
        <p:spPr>
          <a:xfrm>
            <a:off x="648931" y="2438400"/>
            <a:ext cx="4166509" cy="3785419"/>
          </a:xfrm>
        </p:spPr>
        <p:txBody>
          <a:bodyPr>
            <a:normAutofit/>
          </a:bodyPr>
          <a:lstStyle/>
          <a:p>
            <a:pPr marL="0" indent="0">
              <a:lnSpc>
                <a:spcPct val="90000"/>
              </a:lnSpc>
              <a:buNone/>
            </a:pPr>
            <a:r>
              <a:rPr lang="en-US" sz="1700">
                <a:solidFill>
                  <a:srgbClr val="EBEBEB"/>
                </a:solidFill>
              </a:rPr>
              <a:t>LOS: LOS means length of stay which directly describes the time interval of a patient’s entry to the exit from the hospital. It depends upon their condition as well like according to the health emergency it will access the period of cure. If the disease is small then it can done within short time, but in case of emergency it take long time to recover the patient’s health issue. This can also help to recognize the room and bed allotment that how much time they need to stay there and require the bed.</a:t>
            </a:r>
          </a:p>
        </p:txBody>
      </p:sp>
    </p:spTree>
    <p:extLst>
      <p:ext uri="{BB962C8B-B14F-4D97-AF65-F5344CB8AC3E}">
        <p14:creationId xmlns:p14="http://schemas.microsoft.com/office/powerpoint/2010/main" val="159126068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7FCE4F4-1C5D-4037-994B-4A2892F9A7FE}"/>
              </a:ext>
            </a:extLst>
          </p:cNvPr>
          <p:cNvSpPr>
            <a:spLocks noGrp="1"/>
          </p:cNvSpPr>
          <p:nvPr>
            <p:ph type="title"/>
          </p:nvPr>
        </p:nvSpPr>
        <p:spPr>
          <a:xfrm>
            <a:off x="648930" y="629267"/>
            <a:ext cx="9252154" cy="1016654"/>
          </a:xfrm>
        </p:spPr>
        <p:txBody>
          <a:bodyPr>
            <a:normAutofit/>
          </a:bodyPr>
          <a:lstStyle/>
          <a:p>
            <a:r>
              <a:rPr lang="en-US">
                <a:solidFill>
                  <a:srgbClr val="EBEBEB"/>
                </a:solidFill>
              </a:rPr>
              <a:t>OBJECTIVE</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6FE244D4-5591-48ED-8B1A-7D07FA734F7B}"/>
              </a:ext>
            </a:extLst>
          </p:cNvPr>
          <p:cNvGraphicFramePr>
            <a:graphicFrameLocks noGrp="1"/>
          </p:cNvGraphicFramePr>
          <p:nvPr>
            <p:ph idx="1"/>
            <p:extLst>
              <p:ext uri="{D42A27DB-BD31-4B8C-83A1-F6EECF244321}">
                <p14:modId xmlns:p14="http://schemas.microsoft.com/office/powerpoint/2010/main" val="23134620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7877418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BA86CC-34C3-43C1-B328-62490FE69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5BF08-D01F-465D-A413-446901FB0432}"/>
              </a:ext>
            </a:extLst>
          </p:cNvPr>
          <p:cNvSpPr>
            <a:spLocks noGrp="1"/>
          </p:cNvSpPr>
          <p:nvPr>
            <p:ph type="title"/>
          </p:nvPr>
        </p:nvSpPr>
        <p:spPr>
          <a:xfrm>
            <a:off x="653143" y="1645920"/>
            <a:ext cx="3522879" cy="4470821"/>
          </a:xfrm>
        </p:spPr>
        <p:txBody>
          <a:bodyPr>
            <a:normAutofit/>
          </a:bodyPr>
          <a:lstStyle/>
          <a:p>
            <a:pPr algn="r"/>
            <a:r>
              <a:rPr lang="en-US">
                <a:solidFill>
                  <a:schemeClr val="tx1"/>
                </a:solidFill>
              </a:rPr>
              <a:t>DATASET</a:t>
            </a:r>
          </a:p>
        </p:txBody>
      </p:sp>
      <p:sp>
        <p:nvSpPr>
          <p:cNvPr id="10" name="Rectangle 9">
            <a:extLst>
              <a:ext uri="{FF2B5EF4-FFF2-40B4-BE49-F238E27FC236}">
                <a16:creationId xmlns:a16="http://schemas.microsoft.com/office/drawing/2014/main" id="{9CF4C9D6-90BC-48A0-91E8-0F0373CA1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F2E09C6-D69B-4AE8-8E02-07AD28CE87BB}"/>
              </a:ext>
            </a:extLst>
          </p:cNvPr>
          <p:cNvSpPr>
            <a:spLocks noGrp="1"/>
          </p:cNvSpPr>
          <p:nvPr>
            <p:ph idx="1"/>
          </p:nvPr>
        </p:nvSpPr>
        <p:spPr>
          <a:xfrm>
            <a:off x="4829164" y="1645920"/>
            <a:ext cx="6294448" cy="4470821"/>
          </a:xfrm>
        </p:spPr>
        <p:txBody>
          <a:bodyPr>
            <a:normAutofit/>
          </a:bodyPr>
          <a:lstStyle/>
          <a:p>
            <a:pPr marL="0" indent="0">
              <a:buNone/>
            </a:pPr>
            <a:r>
              <a:rPr lang="en-US"/>
              <a:t>Our dataset is MIMIC-III (Medical Information Mart for Intensive Care). It is a huge, single focus database involving data identifying with patients admitted to basic consideration units at in enormous tertiary consideration emergency clinic. In that dataset contains the 26 tables which one table has 7544 rows and 17 columns. This was uncleaned dataset. We had enough null values in our dataset. We had abundant the data to training and testing purpose to predict the accuracy. </a:t>
            </a:r>
          </a:p>
        </p:txBody>
      </p:sp>
    </p:spTree>
    <p:extLst>
      <p:ext uri="{BB962C8B-B14F-4D97-AF65-F5344CB8AC3E}">
        <p14:creationId xmlns:p14="http://schemas.microsoft.com/office/powerpoint/2010/main" val="102680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2A2F1-3172-49E8-B761-48396A008CC4}"/>
              </a:ext>
            </a:extLst>
          </p:cNvPr>
          <p:cNvSpPr>
            <a:spLocks noGrp="1"/>
          </p:cNvSpPr>
          <p:nvPr>
            <p:ph type="title"/>
          </p:nvPr>
        </p:nvSpPr>
        <p:spPr>
          <a:xfrm>
            <a:off x="648930" y="629266"/>
            <a:ext cx="9252154" cy="1223983"/>
          </a:xfrm>
        </p:spPr>
        <p:txBody>
          <a:bodyPr>
            <a:normAutofit/>
          </a:bodyPr>
          <a:lstStyle/>
          <a:p>
            <a:r>
              <a:rPr lang="en-US"/>
              <a:t>DATA SOURCE</a:t>
            </a:r>
            <a:endParaRPr lang="en-US" dirty="0"/>
          </a:p>
        </p:txBody>
      </p:sp>
      <p:pic>
        <p:nvPicPr>
          <p:cNvPr id="4" name="Picture 3">
            <a:extLst>
              <a:ext uri="{FF2B5EF4-FFF2-40B4-BE49-F238E27FC236}">
                <a16:creationId xmlns:a16="http://schemas.microsoft.com/office/drawing/2014/main" id="{2969CF2A-C31F-42F4-8C31-87437781EB58}"/>
              </a:ext>
            </a:extLst>
          </p:cNvPr>
          <p:cNvPicPr>
            <a:picLocks noChangeAspect="1"/>
          </p:cNvPicPr>
          <p:nvPr/>
        </p:nvPicPr>
        <p:blipFill>
          <a:blip r:embed="rId3"/>
          <a:stretch>
            <a:fillRect/>
          </a:stretch>
        </p:blipFill>
        <p:spPr>
          <a:xfrm>
            <a:off x="636915" y="3148569"/>
            <a:ext cx="5451627" cy="2003472"/>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30C29360-9019-459C-BBC6-FA7BD86A19B3}"/>
              </a:ext>
            </a:extLst>
          </p:cNvPr>
          <p:cNvSpPr>
            <a:spLocks noGrp="1"/>
          </p:cNvSpPr>
          <p:nvPr>
            <p:ph idx="1"/>
          </p:nvPr>
        </p:nvSpPr>
        <p:spPr>
          <a:xfrm>
            <a:off x="6575729" y="2052214"/>
            <a:ext cx="4415293" cy="4196185"/>
          </a:xfrm>
        </p:spPr>
        <p:txBody>
          <a:bodyPr>
            <a:normAutofit/>
          </a:bodyPr>
          <a:lstStyle/>
          <a:p>
            <a:pPr marL="0" indent="0">
              <a:buNone/>
            </a:pPr>
            <a:r>
              <a:rPr lang="en-US" dirty="0"/>
              <a:t>MIMIC-III (Medical Information Mart for Intensive Care)</a:t>
            </a:r>
          </a:p>
          <a:p>
            <a:pPr>
              <a:buFont typeface="Wingdings" panose="05000000000000000000" pitchFamily="2" charset="2"/>
              <a:buChar char="Ø"/>
            </a:pPr>
            <a:r>
              <a:rPr lang="en-US" dirty="0"/>
              <a:t>Opensource data</a:t>
            </a:r>
          </a:p>
          <a:p>
            <a:pPr>
              <a:buFont typeface="Wingdings" panose="05000000000000000000" pitchFamily="2" charset="2"/>
              <a:buChar char="Ø"/>
            </a:pPr>
            <a:r>
              <a:rPr lang="en-US" dirty="0"/>
              <a:t>26 CSV files</a:t>
            </a:r>
          </a:p>
          <a:p>
            <a:pPr>
              <a:buFont typeface="Wingdings" panose="05000000000000000000" pitchFamily="2" charset="2"/>
              <a:buChar char="Ø"/>
            </a:pPr>
            <a:r>
              <a:rPr lang="en-US" dirty="0"/>
              <a:t>Link</a:t>
            </a:r>
          </a:p>
          <a:p>
            <a:pPr marL="0" indent="0">
              <a:buNone/>
            </a:pPr>
            <a:r>
              <a:rPr lang="en-US" dirty="0"/>
              <a:t> https://physionet.org/content/mimiciii/1.4/</a:t>
            </a:r>
          </a:p>
        </p:txBody>
      </p:sp>
    </p:spTree>
    <p:extLst>
      <p:ext uri="{BB962C8B-B14F-4D97-AF65-F5344CB8AC3E}">
        <p14:creationId xmlns:p14="http://schemas.microsoft.com/office/powerpoint/2010/main" val="1831312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93423CF-2181-402B-A565-B8B5D7C99EEB}"/>
              </a:ext>
            </a:extLst>
          </p:cNvPr>
          <p:cNvSpPr>
            <a:spLocks noGrp="1"/>
          </p:cNvSpPr>
          <p:nvPr>
            <p:ph type="title"/>
          </p:nvPr>
        </p:nvSpPr>
        <p:spPr>
          <a:xfrm>
            <a:off x="806195" y="804672"/>
            <a:ext cx="3521359" cy="5248656"/>
          </a:xfrm>
        </p:spPr>
        <p:txBody>
          <a:bodyPr anchor="ctr">
            <a:normAutofit/>
          </a:bodyPr>
          <a:lstStyle/>
          <a:p>
            <a:pPr algn="ctr"/>
            <a:r>
              <a:rPr lang="en-US" dirty="0"/>
              <a:t>FACTORS</a:t>
            </a:r>
            <a:endParaRPr lang="en-US"/>
          </a:p>
        </p:txBody>
      </p:sp>
      <p:sp>
        <p:nvSpPr>
          <p:cNvPr id="3" name="Content Placeholder 2">
            <a:extLst>
              <a:ext uri="{FF2B5EF4-FFF2-40B4-BE49-F238E27FC236}">
                <a16:creationId xmlns:a16="http://schemas.microsoft.com/office/drawing/2014/main" id="{C94D340A-CC27-41FC-A7CE-42A1F88CF527}"/>
              </a:ext>
            </a:extLst>
          </p:cNvPr>
          <p:cNvSpPr>
            <a:spLocks noGrp="1"/>
          </p:cNvSpPr>
          <p:nvPr>
            <p:ph idx="1"/>
          </p:nvPr>
        </p:nvSpPr>
        <p:spPr>
          <a:xfrm>
            <a:off x="4975861" y="804671"/>
            <a:ext cx="6399930" cy="5248657"/>
          </a:xfrm>
        </p:spPr>
        <p:txBody>
          <a:bodyPr anchor="ctr">
            <a:normAutofit/>
          </a:bodyPr>
          <a:lstStyle/>
          <a:p>
            <a:pPr>
              <a:buFont typeface="Wingdings" panose="05000000000000000000" pitchFamily="2" charset="2"/>
              <a:buChar char="Ø"/>
            </a:pPr>
            <a:r>
              <a:rPr lang="en-US" dirty="0"/>
              <a:t> Age</a:t>
            </a:r>
          </a:p>
          <a:p>
            <a:pPr>
              <a:buFont typeface="Wingdings" panose="05000000000000000000" pitchFamily="2" charset="2"/>
              <a:buChar char="Ø"/>
            </a:pPr>
            <a:r>
              <a:rPr lang="en-US" dirty="0"/>
              <a:t> gender</a:t>
            </a:r>
          </a:p>
          <a:p>
            <a:pPr>
              <a:buFont typeface="Wingdings" panose="05000000000000000000" pitchFamily="2" charset="2"/>
              <a:buChar char="Ø"/>
            </a:pPr>
            <a:r>
              <a:rPr lang="en-US" dirty="0"/>
              <a:t>Marital status</a:t>
            </a:r>
          </a:p>
          <a:p>
            <a:pPr>
              <a:buFont typeface="Wingdings" panose="05000000000000000000" pitchFamily="2" charset="2"/>
              <a:buChar char="Ø"/>
            </a:pPr>
            <a:r>
              <a:rPr lang="en-US" dirty="0"/>
              <a:t>Admission type</a:t>
            </a:r>
          </a:p>
          <a:p>
            <a:pPr>
              <a:buFont typeface="Wingdings" panose="05000000000000000000" pitchFamily="2" charset="2"/>
              <a:buChar char="Ø"/>
            </a:pPr>
            <a:r>
              <a:rPr lang="en-US" dirty="0"/>
              <a:t>History of previous admission</a:t>
            </a:r>
          </a:p>
          <a:p>
            <a:pPr>
              <a:buFont typeface="Wingdings" panose="05000000000000000000" pitchFamily="2" charset="2"/>
              <a:buChar char="Ø"/>
            </a:pPr>
            <a:r>
              <a:rPr lang="en-US" dirty="0"/>
              <a:t>Patient’s condition at discharge time</a:t>
            </a:r>
          </a:p>
          <a:p>
            <a:pPr>
              <a:buFont typeface="Wingdings" panose="05000000000000000000" pitchFamily="2" charset="2"/>
              <a:buChar char="Ø"/>
            </a:pPr>
            <a:r>
              <a:rPr lang="en-US" dirty="0"/>
              <a:t>Type of treatment</a:t>
            </a:r>
          </a:p>
          <a:p>
            <a:pPr>
              <a:buFont typeface="Wingdings" panose="05000000000000000000" pitchFamily="2" charset="2"/>
              <a:buChar char="Ø"/>
            </a:pPr>
            <a:r>
              <a:rPr lang="en-US" dirty="0"/>
              <a:t>Payment method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21684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ADC634-6EB9-450D-A755-7F58A556920F}"/>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ANALTICAL PROBLEM</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FB5FC0E9-E1C6-4D7A-BBDF-384D362D22B2}"/>
              </a:ext>
            </a:extLst>
          </p:cNvPr>
          <p:cNvGraphicFramePr>
            <a:graphicFrameLocks noGrp="1"/>
          </p:cNvGraphicFramePr>
          <p:nvPr>
            <p:ph idx="1"/>
            <p:extLst>
              <p:ext uri="{D42A27DB-BD31-4B8C-83A1-F6EECF244321}">
                <p14:modId xmlns:p14="http://schemas.microsoft.com/office/powerpoint/2010/main" val="281429043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127974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32</TotalTime>
  <Words>1471</Words>
  <Application>Microsoft Office PowerPoint</Application>
  <PresentationFormat>Widescreen</PresentationFormat>
  <Paragraphs>190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Century Gothic</vt:lpstr>
      <vt:lpstr>Wingdings</vt:lpstr>
      <vt:lpstr>Wingdings 3</vt:lpstr>
      <vt:lpstr>Ion</vt:lpstr>
      <vt:lpstr>LENGTH OF HOSPITAL STAY PREDICTION</vt:lpstr>
      <vt:lpstr>OVERVIEW</vt:lpstr>
      <vt:lpstr>PROBLEM STATEMENT</vt:lpstr>
      <vt:lpstr>INTRODUCTION</vt:lpstr>
      <vt:lpstr>OBJECTIVE</vt:lpstr>
      <vt:lpstr>DATASET</vt:lpstr>
      <vt:lpstr>DATA SOURCE</vt:lpstr>
      <vt:lpstr>FACTORS</vt:lpstr>
      <vt:lpstr>ANALTICAL PROBLEM</vt:lpstr>
      <vt:lpstr>ETHICAL CONCERNS</vt:lpstr>
      <vt:lpstr>CONTINUE WITH FIVE C’s</vt:lpstr>
      <vt:lpstr>METHODOLOGY</vt:lpstr>
      <vt:lpstr>LOGISTIC REGRESSION</vt:lpstr>
      <vt:lpstr>GRADIENT BOOSTING</vt:lpstr>
      <vt:lpstr>CONFUSION MATRIX</vt:lpstr>
      <vt:lpstr>RANDOM FOREST</vt:lpstr>
      <vt:lpstr>NEURAL NETWORKS</vt:lpstr>
      <vt:lpstr>CHALLENGES</vt:lpstr>
      <vt:lpstr>REFERENCES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LENGTH OF HOSPITAL STAY PREDICTION</dc:title>
  <dc:creator>User</dc:creator>
  <cp:lastModifiedBy>User</cp:lastModifiedBy>
  <cp:revision>5</cp:revision>
  <dcterms:created xsi:type="dcterms:W3CDTF">2020-04-10T04:35:40Z</dcterms:created>
  <dcterms:modified xsi:type="dcterms:W3CDTF">2020-04-10T06:50:02Z</dcterms:modified>
</cp:coreProperties>
</file>