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6FCF1-ABC9-40BE-AA73-6FEA820F0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33C9B7-B605-40E8-824C-5956CD3F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2C627-0EA0-4ABF-9176-2B70AB8A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6C4DA-7F30-4169-A0C2-6CF504B1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E3403-4313-4C84-9C74-8391B670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5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1E8E5-F936-43C1-B75C-70A59CAF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DB101A-B7E3-4EAF-AB3B-A520ED1D7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4C689-9326-4F8D-A800-8FA2D60D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E6928-E94D-451A-935C-8C16B9BC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17177-4E1A-4904-B88E-DE70A50E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54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7A4E8E-F40C-49BC-819A-F0B97241B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41F3B4-0F7C-4F04-93A6-6427910C6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9D85D-355B-44B2-9D44-14CDAD6F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C83FA-8C7A-4D12-A6E6-09CDC950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57FE7-86AB-4EFF-994C-EF6B0F60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3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743B3-36B4-408B-B373-9A870BB0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5356D-63D7-4AC2-B763-E324B82D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ED6F1-50BC-41B1-908A-4426DA7C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D91E1-A8D5-4E30-8FBC-0B30AC5E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C908C-AD59-4E1C-B46D-447D748F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FF72A-A94B-4D2F-80B3-47902628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1F15E-20F2-4989-A352-C71B7A14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C85E9-548C-4D9E-8365-FD70EC42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BFB03-87EA-4B96-B311-F090B141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801F9-E832-4D20-B957-28203BBE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1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29A4E-7638-4A4F-B223-66CEC894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27DAA-EDC9-4817-A1C3-62A16121B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BDF0B-980A-4570-8AF3-E45518527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1208C-3855-4DE2-830B-E3CE7E21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DB6A4-A1E8-4F5C-A05B-E3B48E4F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37D2B-6775-440B-8D85-BD8FC1D7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6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65A88-EA69-4946-8247-E732B7A7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B9251-14A5-43CB-8EE0-7B7D181CC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EFC1C-877E-4C97-844C-AF86A9883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1668CE-D8D4-4563-A83E-3C2E57455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38DFC1-1F2A-47A1-9C99-0550852BB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2DC3AE-1F20-4B87-90B7-C77CCBA1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100099-9798-4544-A566-42E20D9F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9ECE96-13CA-47AB-A835-F68CF082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4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09F5B-006D-441C-8D4A-9F7C5D35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3A4B67-6C1F-489E-93CC-7A2558B6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4306ED-9F11-48C7-9654-2AC486A3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B6C719-7031-4E2A-9F03-F7240697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58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B78004-F81A-47D8-895E-0C1CA28F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1252DF-9CDF-4F52-8103-828C37B1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3E1CC-B671-4A21-808C-2204C5FF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3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5D90E-CAC4-4B48-8574-52778A43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52391-A1E9-43D0-99DC-FF8AE981B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C4DC06-69D8-42E7-977C-689C8D75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0D396C-68A0-48F1-8F16-AF45F07D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151D77-A196-41D4-8C26-5FA8EA97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5CE0A9-A339-4AB1-B92D-865F928B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1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BBEE3-0021-4791-BA17-1AFE4D69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C7C607-D586-4E45-BBBA-CA3F6325B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83D31B-E120-49FB-9E42-D847F33D3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AAD6DA-B6A8-4E78-AF37-C0D0DF72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0C4DC-CA0A-426C-8D17-042D193A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84B6A-B360-4F4D-8F84-A314E85D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25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929CCF-1E76-400D-9401-02E4E718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2A9C3D-A123-4B52-9221-ED44E5F10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71E9A-D4C0-4DD2-987D-8FC6FCD03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5601-205A-4C22-B8F5-88C66E02E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67CE8-C092-4F03-A41A-9961E912D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25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90E18-6561-4DCB-8F23-6A99C4B4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043055" cy="504305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474136-9D97-4BCE-88DF-C1E94BB8BC27}"/>
              </a:ext>
            </a:extLst>
          </p:cNvPr>
          <p:cNvGrpSpPr/>
          <p:nvPr/>
        </p:nvGrpSpPr>
        <p:grpSpPr>
          <a:xfrm>
            <a:off x="1026850" y="2628070"/>
            <a:ext cx="3758214" cy="523220"/>
            <a:chOff x="1026850" y="2628070"/>
            <a:chExt cx="3758214" cy="52322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68165B6-F79F-4A86-96A9-C19A67079498}"/>
                </a:ext>
              </a:extLst>
            </p:cNvPr>
            <p:cNvGrpSpPr/>
            <p:nvPr/>
          </p:nvGrpSpPr>
          <p:grpSpPr>
            <a:xfrm>
              <a:off x="1026850" y="2698811"/>
              <a:ext cx="1592063" cy="381739"/>
              <a:chOff x="2707690" y="4323426"/>
              <a:chExt cx="1592063" cy="38173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EC01B36-EEE3-47F0-A393-16A1CBD1774D}"/>
                  </a:ext>
                </a:extLst>
              </p:cNvPr>
              <p:cNvSpPr/>
              <p:nvPr/>
            </p:nvSpPr>
            <p:spPr>
              <a:xfrm>
                <a:off x="2707690" y="4323426"/>
                <a:ext cx="381739" cy="38173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DEDF2C5A-D817-42E1-9FB4-066625414AC9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>
                <a:off x="3089429" y="4514296"/>
                <a:ext cx="1210324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DD39B31-5594-4B08-A254-A562CB478EE2}"/>
                </a:ext>
              </a:extLst>
            </p:cNvPr>
            <p:cNvSpPr/>
            <p:nvPr/>
          </p:nvSpPr>
          <p:spPr>
            <a:xfrm>
              <a:off x="2707690" y="2628070"/>
              <a:ext cx="20773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1차: x,189</a:t>
              </a:r>
            </a:p>
            <a:p>
              <a:r>
                <a:rPr lang="ko-KR" altLang="en-US" sz="1400" b="1" dirty="0"/>
                <a:t>2차: x,212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B16474-4743-4D79-8129-C851D45D285C}"/>
              </a:ext>
            </a:extLst>
          </p:cNvPr>
          <p:cNvGrpSpPr/>
          <p:nvPr/>
        </p:nvGrpSpPr>
        <p:grpSpPr>
          <a:xfrm>
            <a:off x="2695852" y="4021865"/>
            <a:ext cx="3758214" cy="523220"/>
            <a:chOff x="1026850" y="2628070"/>
            <a:chExt cx="3758214" cy="52322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7EFAEC-236C-42E7-81E8-6CF9F5AFD9D7}"/>
                </a:ext>
              </a:extLst>
            </p:cNvPr>
            <p:cNvGrpSpPr/>
            <p:nvPr/>
          </p:nvGrpSpPr>
          <p:grpSpPr>
            <a:xfrm>
              <a:off x="1026850" y="2698811"/>
              <a:ext cx="1592063" cy="381739"/>
              <a:chOff x="2707690" y="4323426"/>
              <a:chExt cx="1592063" cy="381739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6E7E9093-B418-4BBE-8DF3-03A21D40DA1D}"/>
                  </a:ext>
                </a:extLst>
              </p:cNvPr>
              <p:cNvSpPr/>
              <p:nvPr/>
            </p:nvSpPr>
            <p:spPr>
              <a:xfrm>
                <a:off x="2707690" y="4323426"/>
                <a:ext cx="381739" cy="38173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6DF7C95A-0204-47D7-9BC8-F126D1213A10}"/>
                  </a:ext>
                </a:extLst>
              </p:cNvPr>
              <p:cNvCxnSpPr>
                <a:cxnSpLocks/>
                <a:stCxn id="21" idx="6"/>
              </p:cNvCxnSpPr>
              <p:nvPr/>
            </p:nvCxnSpPr>
            <p:spPr>
              <a:xfrm>
                <a:off x="3089429" y="4514296"/>
                <a:ext cx="1210324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2742AAE-BF54-40E8-82A9-BA8A5E5FDE51}"/>
                </a:ext>
              </a:extLst>
            </p:cNvPr>
            <p:cNvSpPr/>
            <p:nvPr/>
          </p:nvSpPr>
          <p:spPr>
            <a:xfrm>
              <a:off x="2707690" y="2628070"/>
              <a:ext cx="20773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1차: 18</a:t>
              </a:r>
              <a:r>
                <a:rPr lang="en-US" altLang="ko-KR" sz="1400" b="1" dirty="0"/>
                <a:t>9</a:t>
              </a:r>
              <a:r>
                <a:rPr lang="ko-KR" altLang="en-US" sz="1400" b="1" dirty="0"/>
                <a:t>,y</a:t>
              </a:r>
            </a:p>
            <a:p>
              <a:r>
                <a:rPr lang="ko-KR" altLang="en-US" sz="1400" b="1" dirty="0"/>
                <a:t>2차: 212,y</a:t>
              </a: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FC892B66-D3CD-4669-B75F-FF9E2429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755" y="521560"/>
            <a:ext cx="3810000" cy="23145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D56A82E-0F7A-4310-97FB-830E56616054}"/>
              </a:ext>
            </a:extLst>
          </p:cNvPr>
          <p:cNvSpPr txBox="1"/>
          <p:nvPr/>
        </p:nvSpPr>
        <p:spPr>
          <a:xfrm>
            <a:off x="934392" y="5156967"/>
            <a:ext cx="3174267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각 지점의 차선의 </a:t>
            </a:r>
            <a:r>
              <a:rPr lang="en-US" altLang="ko-KR" dirty="0">
                <a:solidFill>
                  <a:schemeClr val="bg1"/>
                </a:solidFill>
              </a:rPr>
              <a:t>x, y </a:t>
            </a:r>
            <a:r>
              <a:rPr lang="ko-KR" altLang="en-US" dirty="0">
                <a:solidFill>
                  <a:schemeClr val="bg1"/>
                </a:solidFill>
              </a:rPr>
              <a:t>순서쌍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C6ECBA-C162-49EF-A622-5C3EED855603}"/>
              </a:ext>
            </a:extLst>
          </p:cNvPr>
          <p:cNvSpPr txBox="1"/>
          <p:nvPr/>
        </p:nvSpPr>
        <p:spPr>
          <a:xfrm>
            <a:off x="5520099" y="2968046"/>
            <a:ext cx="3945311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상대 동선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사거리에서는 차선 변동이 없다고 가정했으므로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상황에 따라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상대 경로로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경로를 미리 고정할 수 있음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5464A7-A38E-4C3F-A05D-437A579AD6EB}"/>
              </a:ext>
            </a:extLst>
          </p:cNvPr>
          <p:cNvSpPr txBox="1"/>
          <p:nvPr/>
        </p:nvSpPr>
        <p:spPr>
          <a:xfrm>
            <a:off x="5527320" y="5056653"/>
            <a:ext cx="3930883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회전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완벽한 회전을 위하여 경로의 진행도를 확인하여 회전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함수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90E18-6561-4DCB-8F23-6A99C4B4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043055" cy="504305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474136-9D97-4BCE-88DF-C1E94BB8BC27}"/>
              </a:ext>
            </a:extLst>
          </p:cNvPr>
          <p:cNvGrpSpPr/>
          <p:nvPr/>
        </p:nvGrpSpPr>
        <p:grpSpPr>
          <a:xfrm>
            <a:off x="1026850" y="2628070"/>
            <a:ext cx="3758214" cy="523220"/>
            <a:chOff x="1026850" y="2628070"/>
            <a:chExt cx="3758214" cy="52322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68165B6-F79F-4A86-96A9-C19A67079498}"/>
                </a:ext>
              </a:extLst>
            </p:cNvPr>
            <p:cNvGrpSpPr/>
            <p:nvPr/>
          </p:nvGrpSpPr>
          <p:grpSpPr>
            <a:xfrm>
              <a:off x="1026850" y="2698811"/>
              <a:ext cx="1592063" cy="381739"/>
              <a:chOff x="2707690" y="4323426"/>
              <a:chExt cx="1592063" cy="38173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EC01B36-EEE3-47F0-A393-16A1CBD1774D}"/>
                  </a:ext>
                </a:extLst>
              </p:cNvPr>
              <p:cNvSpPr/>
              <p:nvPr/>
            </p:nvSpPr>
            <p:spPr>
              <a:xfrm>
                <a:off x="2707690" y="4323426"/>
                <a:ext cx="381739" cy="38173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DEDF2C5A-D817-42E1-9FB4-066625414AC9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>
                <a:off x="3089429" y="4514296"/>
                <a:ext cx="1210324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DD39B31-5594-4B08-A254-A562CB478EE2}"/>
                </a:ext>
              </a:extLst>
            </p:cNvPr>
            <p:cNvSpPr/>
            <p:nvPr/>
          </p:nvSpPr>
          <p:spPr>
            <a:xfrm>
              <a:off x="2707690" y="2628070"/>
              <a:ext cx="20773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1차: x,18</a:t>
              </a:r>
              <a:r>
                <a:rPr lang="en-US" altLang="ko-KR" sz="1400" b="1" dirty="0"/>
                <a:t>8</a:t>
              </a:r>
              <a:endParaRPr lang="ko-KR" altLang="en-US" sz="1400" b="1" dirty="0"/>
            </a:p>
            <a:p>
              <a:r>
                <a:rPr lang="ko-KR" altLang="en-US" sz="1400" b="1" dirty="0"/>
                <a:t>2차: x,212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B16474-4743-4D79-8129-C851D45D285C}"/>
              </a:ext>
            </a:extLst>
          </p:cNvPr>
          <p:cNvGrpSpPr/>
          <p:nvPr/>
        </p:nvGrpSpPr>
        <p:grpSpPr>
          <a:xfrm>
            <a:off x="2695852" y="4021865"/>
            <a:ext cx="3758214" cy="523220"/>
            <a:chOff x="1026850" y="2628070"/>
            <a:chExt cx="3758214" cy="52322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7EFAEC-236C-42E7-81E8-6CF9F5AFD9D7}"/>
                </a:ext>
              </a:extLst>
            </p:cNvPr>
            <p:cNvGrpSpPr/>
            <p:nvPr/>
          </p:nvGrpSpPr>
          <p:grpSpPr>
            <a:xfrm>
              <a:off x="1026850" y="2698811"/>
              <a:ext cx="1592063" cy="381739"/>
              <a:chOff x="2707690" y="4323426"/>
              <a:chExt cx="1592063" cy="381739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6E7E9093-B418-4BBE-8DF3-03A21D40DA1D}"/>
                  </a:ext>
                </a:extLst>
              </p:cNvPr>
              <p:cNvSpPr/>
              <p:nvPr/>
            </p:nvSpPr>
            <p:spPr>
              <a:xfrm>
                <a:off x="2707690" y="4323426"/>
                <a:ext cx="381739" cy="38173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6DF7C95A-0204-47D7-9BC8-F126D1213A10}"/>
                  </a:ext>
                </a:extLst>
              </p:cNvPr>
              <p:cNvCxnSpPr>
                <a:cxnSpLocks/>
                <a:stCxn id="21" idx="6"/>
              </p:cNvCxnSpPr>
              <p:nvPr/>
            </p:nvCxnSpPr>
            <p:spPr>
              <a:xfrm>
                <a:off x="3089429" y="4514296"/>
                <a:ext cx="1210324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2742AAE-BF54-40E8-82A9-BA8A5E5FDE51}"/>
                </a:ext>
              </a:extLst>
            </p:cNvPr>
            <p:cNvSpPr/>
            <p:nvPr/>
          </p:nvSpPr>
          <p:spPr>
            <a:xfrm>
              <a:off x="2707690" y="2628070"/>
              <a:ext cx="20773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1차: 18</a:t>
              </a:r>
              <a:r>
                <a:rPr lang="en-US" altLang="ko-KR" sz="1400" b="1" dirty="0"/>
                <a:t>8</a:t>
              </a:r>
              <a:r>
                <a:rPr lang="ko-KR" altLang="en-US" sz="1400" b="1" dirty="0"/>
                <a:t>,y</a:t>
              </a:r>
            </a:p>
            <a:p>
              <a:r>
                <a:rPr lang="ko-KR" altLang="en-US" sz="1400" b="1" dirty="0"/>
                <a:t>2차: 212,y</a:t>
              </a: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FC892B66-D3CD-4669-B75F-FF9E2429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755" y="521560"/>
            <a:ext cx="3810000" cy="23145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D56A82E-0F7A-4310-97FB-830E56616054}"/>
              </a:ext>
            </a:extLst>
          </p:cNvPr>
          <p:cNvSpPr txBox="1"/>
          <p:nvPr/>
        </p:nvSpPr>
        <p:spPr>
          <a:xfrm>
            <a:off x="934392" y="5156967"/>
            <a:ext cx="3174267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각 지점의 차선의 </a:t>
            </a:r>
            <a:r>
              <a:rPr lang="en-US" altLang="ko-KR" dirty="0">
                <a:solidFill>
                  <a:schemeClr val="bg1"/>
                </a:solidFill>
              </a:rPr>
              <a:t>x, y </a:t>
            </a:r>
            <a:r>
              <a:rPr lang="ko-KR" altLang="en-US" dirty="0">
                <a:solidFill>
                  <a:schemeClr val="bg1"/>
                </a:solidFill>
              </a:rPr>
              <a:t>순서쌍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C6ECBA-C162-49EF-A622-5C3EED855603}"/>
              </a:ext>
            </a:extLst>
          </p:cNvPr>
          <p:cNvSpPr txBox="1"/>
          <p:nvPr/>
        </p:nvSpPr>
        <p:spPr>
          <a:xfrm>
            <a:off x="5520099" y="2968046"/>
            <a:ext cx="3945311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상대 동선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사거리에서는 차선 변동이 없다고 가정했으므로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상황에 따라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상대 경로로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경로를 미리 고정할 수 있음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5464A7-A38E-4C3F-A05D-437A579AD6EB}"/>
              </a:ext>
            </a:extLst>
          </p:cNvPr>
          <p:cNvSpPr txBox="1"/>
          <p:nvPr/>
        </p:nvSpPr>
        <p:spPr>
          <a:xfrm>
            <a:off x="5527320" y="5056653"/>
            <a:ext cx="3930883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회전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완벽한 회전을 위하여 경로의 진행도를 확인하여 회전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함수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60CDF84-4E34-492F-8C2C-4DCFB29B9CAC}"/>
              </a:ext>
            </a:extLst>
          </p:cNvPr>
          <p:cNvCxnSpPr>
            <a:cxnSpLocks/>
          </p:cNvCxnSpPr>
          <p:nvPr/>
        </p:nvCxnSpPr>
        <p:spPr>
          <a:xfrm>
            <a:off x="290135" y="318654"/>
            <a:ext cx="4871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C66323-B8A4-4075-AB5D-8624D5793E10}"/>
              </a:ext>
            </a:extLst>
          </p:cNvPr>
          <p:cNvSpPr/>
          <p:nvPr/>
        </p:nvSpPr>
        <p:spPr>
          <a:xfrm>
            <a:off x="858039" y="166921"/>
            <a:ext cx="550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60F1568-0315-48F6-8718-6D2327FC3948}"/>
              </a:ext>
            </a:extLst>
          </p:cNvPr>
          <p:cNvCxnSpPr>
            <a:cxnSpLocks/>
          </p:cNvCxnSpPr>
          <p:nvPr/>
        </p:nvCxnSpPr>
        <p:spPr>
          <a:xfrm>
            <a:off x="290135" y="318654"/>
            <a:ext cx="0" cy="450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55EAAC-8B84-4DD8-9668-23A97A859839}"/>
              </a:ext>
            </a:extLst>
          </p:cNvPr>
          <p:cNvSpPr/>
          <p:nvPr/>
        </p:nvSpPr>
        <p:spPr>
          <a:xfrm>
            <a:off x="193342" y="769620"/>
            <a:ext cx="550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y</a:t>
            </a:r>
            <a:endParaRPr lang="ko-KR" altLang="en-US" sz="14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D6A7E5C-D15C-486C-B294-C70B42B738DC}"/>
              </a:ext>
            </a:extLst>
          </p:cNvPr>
          <p:cNvGrpSpPr/>
          <p:nvPr/>
        </p:nvGrpSpPr>
        <p:grpSpPr>
          <a:xfrm>
            <a:off x="-1" y="-2"/>
            <a:ext cx="2794246" cy="2766280"/>
            <a:chOff x="-1" y="-2"/>
            <a:chExt cx="2794246" cy="2766280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464A00D-A9DE-409E-B30E-D0DC2B39ABC6}"/>
                </a:ext>
              </a:extLst>
            </p:cNvPr>
            <p:cNvSpPr/>
            <p:nvPr/>
          </p:nvSpPr>
          <p:spPr>
            <a:xfrm>
              <a:off x="1136239" y="883532"/>
              <a:ext cx="1658006" cy="1882746"/>
            </a:xfrm>
            <a:custGeom>
              <a:avLst/>
              <a:gdLst>
                <a:gd name="connsiteX0" fmla="*/ 0 w 1658006"/>
                <a:gd name="connsiteY0" fmla="*/ 0 h 1882746"/>
                <a:gd name="connsiteX1" fmla="*/ 1655668 w 1658006"/>
                <a:gd name="connsiteY1" fmla="*/ 0 h 1882746"/>
                <a:gd name="connsiteX2" fmla="*/ 1658006 w 1658006"/>
                <a:gd name="connsiteY2" fmla="*/ 46295 h 1882746"/>
                <a:gd name="connsiteX3" fmla="*/ 802 w 1658006"/>
                <a:gd name="connsiteY3" fmla="*/ 1882706 h 1882746"/>
                <a:gd name="connsiteX4" fmla="*/ 0 w 1658006"/>
                <a:gd name="connsiteY4" fmla="*/ 1882746 h 188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006" h="1882746">
                  <a:moveTo>
                    <a:pt x="0" y="0"/>
                  </a:moveTo>
                  <a:lnTo>
                    <a:pt x="1655668" y="0"/>
                  </a:lnTo>
                  <a:lnTo>
                    <a:pt x="1658006" y="46295"/>
                  </a:lnTo>
                  <a:cubicBezTo>
                    <a:pt x="1658006" y="1002062"/>
                    <a:pt x="931629" y="1788175"/>
                    <a:pt x="802" y="1882706"/>
                  </a:cubicBezTo>
                  <a:lnTo>
                    <a:pt x="0" y="1882746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D60CFAD-34C4-4919-896C-C465CC7CFC81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2766278"/>
              <a:ext cx="113331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E562C90-4A42-4DFE-AE10-A8B8B16C29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7587" y="566656"/>
              <a:ext cx="113331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064D4B5-7328-47BB-9E07-21B811BBE082}"/>
              </a:ext>
            </a:extLst>
          </p:cNvPr>
          <p:cNvGrpSpPr/>
          <p:nvPr/>
        </p:nvGrpSpPr>
        <p:grpSpPr>
          <a:xfrm flipH="1" flipV="1">
            <a:off x="2269554" y="2266671"/>
            <a:ext cx="2794246" cy="2766280"/>
            <a:chOff x="-1" y="-2"/>
            <a:chExt cx="2794246" cy="276628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063365B2-9719-4FC6-84AE-EB0164AA2522}"/>
                </a:ext>
              </a:extLst>
            </p:cNvPr>
            <p:cNvSpPr/>
            <p:nvPr/>
          </p:nvSpPr>
          <p:spPr>
            <a:xfrm>
              <a:off x="1136239" y="883532"/>
              <a:ext cx="1658006" cy="1882746"/>
            </a:xfrm>
            <a:custGeom>
              <a:avLst/>
              <a:gdLst>
                <a:gd name="connsiteX0" fmla="*/ 0 w 1658006"/>
                <a:gd name="connsiteY0" fmla="*/ 0 h 1882746"/>
                <a:gd name="connsiteX1" fmla="*/ 1655668 w 1658006"/>
                <a:gd name="connsiteY1" fmla="*/ 0 h 1882746"/>
                <a:gd name="connsiteX2" fmla="*/ 1658006 w 1658006"/>
                <a:gd name="connsiteY2" fmla="*/ 46295 h 1882746"/>
                <a:gd name="connsiteX3" fmla="*/ 802 w 1658006"/>
                <a:gd name="connsiteY3" fmla="*/ 1882706 h 1882746"/>
                <a:gd name="connsiteX4" fmla="*/ 0 w 1658006"/>
                <a:gd name="connsiteY4" fmla="*/ 1882746 h 188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006" h="1882746">
                  <a:moveTo>
                    <a:pt x="0" y="0"/>
                  </a:moveTo>
                  <a:lnTo>
                    <a:pt x="1655668" y="0"/>
                  </a:lnTo>
                  <a:lnTo>
                    <a:pt x="1658006" y="46295"/>
                  </a:lnTo>
                  <a:cubicBezTo>
                    <a:pt x="1658006" y="1002062"/>
                    <a:pt x="931629" y="1788175"/>
                    <a:pt x="802" y="1882706"/>
                  </a:cubicBezTo>
                  <a:lnTo>
                    <a:pt x="0" y="1882746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CA7A92E-832B-4E02-804B-50F50DD064E0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2766278"/>
              <a:ext cx="113331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BC0F799-9CE7-4643-8967-C767ED2F456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7587" y="566656"/>
              <a:ext cx="113331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7AE0A67-BC43-4642-9DEA-60616FE42C14}"/>
              </a:ext>
            </a:extLst>
          </p:cNvPr>
          <p:cNvSpPr txBox="1"/>
          <p:nvPr/>
        </p:nvSpPr>
        <p:spPr>
          <a:xfrm>
            <a:off x="2618913" y="5795317"/>
            <a:ext cx="11576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189,189</a:t>
            </a:r>
          </a:p>
          <a:p>
            <a:r>
              <a:rPr lang="en-US" altLang="ko-KR" dirty="0"/>
              <a:t>0,0,</a:t>
            </a:r>
          </a:p>
          <a:p>
            <a:endParaRPr lang="en-US" altLang="ko-KR" dirty="0"/>
          </a:p>
          <a:p>
            <a:r>
              <a:rPr lang="en-US" altLang="ko-KR" dirty="0"/>
              <a:t>189,350~</a:t>
            </a:r>
          </a:p>
          <a:p>
            <a:r>
              <a:rPr lang="en-US" altLang="ko-KR" dirty="0"/>
              <a:t>-189,189</a:t>
            </a:r>
          </a:p>
          <a:p>
            <a:r>
              <a:rPr lang="en-US" altLang="ko-KR" dirty="0"/>
              <a:t>0,161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9C0E2E6-EF4D-44BC-A707-6C10A22ED837}"/>
              </a:ext>
            </a:extLst>
          </p:cNvPr>
          <p:cNvGrpSpPr/>
          <p:nvPr/>
        </p:nvGrpSpPr>
        <p:grpSpPr>
          <a:xfrm>
            <a:off x="1133314" y="1891148"/>
            <a:ext cx="3758214" cy="523220"/>
            <a:chOff x="1026850" y="2628070"/>
            <a:chExt cx="3758214" cy="52322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6626EFE-083C-49D5-A1BB-60C4FCE185F2}"/>
                </a:ext>
              </a:extLst>
            </p:cNvPr>
            <p:cNvGrpSpPr/>
            <p:nvPr/>
          </p:nvGrpSpPr>
          <p:grpSpPr>
            <a:xfrm>
              <a:off x="1026850" y="2698811"/>
              <a:ext cx="1592063" cy="381739"/>
              <a:chOff x="2707690" y="4323426"/>
              <a:chExt cx="1592063" cy="381739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C211C4F9-D600-4BE7-8A8B-1E841512B828}"/>
                  </a:ext>
                </a:extLst>
              </p:cNvPr>
              <p:cNvSpPr/>
              <p:nvPr/>
            </p:nvSpPr>
            <p:spPr>
              <a:xfrm>
                <a:off x="2707690" y="4323426"/>
                <a:ext cx="381739" cy="38173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48E87A2C-F631-43C7-B53A-2807D326F5A0}"/>
                  </a:ext>
                </a:extLst>
              </p:cNvPr>
              <p:cNvCxnSpPr>
                <a:cxnSpLocks/>
                <a:stCxn id="45" idx="6"/>
              </p:cNvCxnSpPr>
              <p:nvPr/>
            </p:nvCxnSpPr>
            <p:spPr>
              <a:xfrm>
                <a:off x="3089429" y="4514296"/>
                <a:ext cx="1210324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0C9B91E-5001-489F-BAB6-0D3FC28E4EDE}"/>
                </a:ext>
              </a:extLst>
            </p:cNvPr>
            <p:cNvSpPr/>
            <p:nvPr/>
          </p:nvSpPr>
          <p:spPr>
            <a:xfrm>
              <a:off x="2707690" y="2628070"/>
              <a:ext cx="20773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1차: x,1</a:t>
              </a:r>
              <a:r>
                <a:rPr lang="en-US" altLang="ko-KR" sz="1400" b="1" dirty="0"/>
                <a:t>60</a:t>
              </a:r>
              <a:endParaRPr lang="ko-KR" altLang="en-US" sz="1400" b="1" dirty="0"/>
            </a:p>
            <a:p>
              <a:r>
                <a:rPr lang="ko-KR" altLang="en-US" sz="1400" b="1" dirty="0"/>
                <a:t>2차: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05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90E18-6561-4DCB-8F23-6A99C4B4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043055" cy="504305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742AAE-BF54-40E8-82A9-BA8A5E5FDE51}"/>
              </a:ext>
            </a:extLst>
          </p:cNvPr>
          <p:cNvSpPr/>
          <p:nvPr/>
        </p:nvSpPr>
        <p:spPr>
          <a:xfrm>
            <a:off x="2342049" y="4849190"/>
            <a:ext cx="855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188,y</a:t>
            </a:r>
            <a:endParaRPr lang="ko-KR" altLang="en-US" sz="1400" b="1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C892B66-D3CD-4669-B75F-FF9E2429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755" y="521560"/>
            <a:ext cx="3810000" cy="23145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D56A82E-0F7A-4310-97FB-830E56616054}"/>
              </a:ext>
            </a:extLst>
          </p:cNvPr>
          <p:cNvSpPr txBox="1"/>
          <p:nvPr/>
        </p:nvSpPr>
        <p:spPr>
          <a:xfrm>
            <a:off x="413418" y="5156967"/>
            <a:ext cx="4216219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각 지점의 차선의 </a:t>
            </a:r>
            <a:r>
              <a:rPr lang="en-US" altLang="ko-KR" dirty="0">
                <a:solidFill>
                  <a:schemeClr val="bg1"/>
                </a:solidFill>
              </a:rPr>
              <a:t>x, y </a:t>
            </a:r>
            <a:r>
              <a:rPr lang="ko-KR" altLang="en-US" dirty="0">
                <a:solidFill>
                  <a:schemeClr val="bg1"/>
                </a:solidFill>
              </a:rPr>
              <a:t>순서쌍 </a:t>
            </a:r>
            <a:r>
              <a:rPr lang="en-US" altLang="ko-KR" dirty="0">
                <a:solidFill>
                  <a:schemeClr val="bg1"/>
                </a:solidFill>
              </a:rPr>
              <a:t>(1</a:t>
            </a:r>
            <a:r>
              <a:rPr lang="ko-KR" altLang="en-US" dirty="0">
                <a:solidFill>
                  <a:schemeClr val="bg1"/>
                </a:solidFill>
              </a:rPr>
              <a:t>차선만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C6ECBA-C162-49EF-A622-5C3EED855603}"/>
              </a:ext>
            </a:extLst>
          </p:cNvPr>
          <p:cNvSpPr txBox="1"/>
          <p:nvPr/>
        </p:nvSpPr>
        <p:spPr>
          <a:xfrm>
            <a:off x="5520099" y="2968046"/>
            <a:ext cx="3945311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상대 동선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사거리에서는 차선 변동이 없다고 가정했으므로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상황에 따라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상대 경로로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경로를 미리 고정할 수 있음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5464A7-A38E-4C3F-A05D-437A579AD6EB}"/>
              </a:ext>
            </a:extLst>
          </p:cNvPr>
          <p:cNvSpPr txBox="1"/>
          <p:nvPr/>
        </p:nvSpPr>
        <p:spPr>
          <a:xfrm>
            <a:off x="5527320" y="5056653"/>
            <a:ext cx="3930883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회전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완벽한 회전을 위하여 경로의 진행도를 확인하여 회전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60CDF84-4E34-492F-8C2C-4DCFB29B9CAC}"/>
              </a:ext>
            </a:extLst>
          </p:cNvPr>
          <p:cNvCxnSpPr>
            <a:cxnSpLocks/>
          </p:cNvCxnSpPr>
          <p:nvPr/>
        </p:nvCxnSpPr>
        <p:spPr>
          <a:xfrm>
            <a:off x="290135" y="318654"/>
            <a:ext cx="4871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C66323-B8A4-4075-AB5D-8624D5793E10}"/>
              </a:ext>
            </a:extLst>
          </p:cNvPr>
          <p:cNvSpPr/>
          <p:nvPr/>
        </p:nvSpPr>
        <p:spPr>
          <a:xfrm>
            <a:off x="858039" y="166921"/>
            <a:ext cx="550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60F1568-0315-48F6-8718-6D2327FC3948}"/>
              </a:ext>
            </a:extLst>
          </p:cNvPr>
          <p:cNvCxnSpPr>
            <a:cxnSpLocks/>
          </p:cNvCxnSpPr>
          <p:nvPr/>
        </p:nvCxnSpPr>
        <p:spPr>
          <a:xfrm>
            <a:off x="290135" y="318654"/>
            <a:ext cx="0" cy="450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55EAAC-8B84-4DD8-9668-23A97A859839}"/>
              </a:ext>
            </a:extLst>
          </p:cNvPr>
          <p:cNvSpPr/>
          <p:nvPr/>
        </p:nvSpPr>
        <p:spPr>
          <a:xfrm>
            <a:off x="193342" y="769620"/>
            <a:ext cx="550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y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E0A67-BC43-4642-9DEA-60616FE42C14}"/>
              </a:ext>
            </a:extLst>
          </p:cNvPr>
          <p:cNvSpPr txBox="1"/>
          <p:nvPr/>
        </p:nvSpPr>
        <p:spPr>
          <a:xfrm>
            <a:off x="2618913" y="5795317"/>
            <a:ext cx="11576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189,189</a:t>
            </a:r>
          </a:p>
          <a:p>
            <a:r>
              <a:rPr lang="en-US" altLang="ko-KR" dirty="0"/>
              <a:t>0,0,</a:t>
            </a:r>
          </a:p>
          <a:p>
            <a:endParaRPr lang="en-US" altLang="ko-KR" dirty="0"/>
          </a:p>
          <a:p>
            <a:r>
              <a:rPr lang="en-US" altLang="ko-KR" dirty="0"/>
              <a:t>189,350~</a:t>
            </a:r>
          </a:p>
          <a:p>
            <a:r>
              <a:rPr lang="en-US" altLang="ko-KR" dirty="0"/>
              <a:t>-189,189</a:t>
            </a:r>
          </a:p>
          <a:p>
            <a:r>
              <a:rPr lang="en-US" altLang="ko-KR" dirty="0"/>
              <a:t>0,161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57C2BD0-5301-4ECD-9468-21AF9B938338}"/>
              </a:ext>
            </a:extLst>
          </p:cNvPr>
          <p:cNvSpPr/>
          <p:nvPr/>
        </p:nvSpPr>
        <p:spPr>
          <a:xfrm>
            <a:off x="1992071" y="4541413"/>
            <a:ext cx="855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162,y</a:t>
            </a:r>
            <a:endParaRPr lang="ko-KR" altLang="en-US" sz="14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777EBB7-A6EA-44C8-AE5D-BF3E400B8E56}"/>
              </a:ext>
            </a:extLst>
          </p:cNvPr>
          <p:cNvSpPr/>
          <p:nvPr/>
        </p:nvSpPr>
        <p:spPr>
          <a:xfrm>
            <a:off x="193342" y="2528358"/>
            <a:ext cx="855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x,188</a:t>
            </a:r>
            <a:endParaRPr lang="ko-KR" altLang="en-US" sz="14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B12DAC-424B-4392-BD42-E6419CEE71B4}"/>
              </a:ext>
            </a:extLst>
          </p:cNvPr>
          <p:cNvSpPr/>
          <p:nvPr/>
        </p:nvSpPr>
        <p:spPr>
          <a:xfrm>
            <a:off x="193342" y="2163624"/>
            <a:ext cx="855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/>
              <a:t>x,162</a:t>
            </a:r>
            <a:endParaRPr lang="ko-KR" altLang="en-US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9F905D-711B-4789-89A8-D39B8FD942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22" b="33779"/>
          <a:stretch/>
        </p:blipFill>
        <p:spPr>
          <a:xfrm>
            <a:off x="9583248" y="628586"/>
            <a:ext cx="3857625" cy="406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0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A9A153-5752-4701-ABB8-7132A5DC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9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214</Words>
  <Application>Microsoft Office PowerPoint</Application>
  <PresentationFormat>와이드스크린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이규현</dc:creator>
  <cp:lastModifiedBy>이규현</cp:lastModifiedBy>
  <cp:revision>44</cp:revision>
  <dcterms:created xsi:type="dcterms:W3CDTF">2020-10-26T16:29:34Z</dcterms:created>
  <dcterms:modified xsi:type="dcterms:W3CDTF">2020-10-26T18:57:32Z</dcterms:modified>
</cp:coreProperties>
</file>