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9FD59-6F3F-4143-AF23-6D19C09BF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42ACEB-7D3C-4C73-9B9D-E3F87A16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7FFDD-D496-4874-B64C-286E6025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7B4D2-9925-4F22-B31D-450BAEEA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432B8-B976-4111-AC43-AE291D4D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1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684D-41FB-4B0B-96E1-D69FDF99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477D0-E696-4D40-9D25-0E3659B3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20CB1-B3FE-4796-83E8-6FB54803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24302-AD32-4E12-A020-BB00E2A3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A91CE-66D4-4857-A402-B998AE32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2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C2B9A0-EB92-4D5A-8D2D-43D670E23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FE4567-B640-44ED-A6E0-073A7C57C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556FD-8A33-4AFB-8658-F0327817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CA55D-F9D0-4DFA-B43C-04A0189D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BFC05-5303-41A5-952C-3DD455B7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6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86F49-5B36-4CE6-9DA2-3FB60473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EE336-2604-48B3-921D-3BB4EAED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A98D3-92D7-42DF-82A7-9EC6C4D9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2E772-AF5B-478C-9833-54B7B095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CB3DA-4FCB-48E3-A4B6-EE95E7F6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29D5B-6DC4-4FFF-B0B5-F53B6555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EE0F6-350A-4D57-89D5-E052E2AE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2BDBF-5224-4A67-A2AB-27D61AD1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4F0D5-6563-434D-B197-31F8C7C7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E8A32-9D9A-4570-8CE1-E8080F45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9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B89AA-4BF8-4043-A072-70229390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DAC6-8DC3-4C91-BAF9-80289F03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0AC80-D41E-4858-B0CC-8860A91E7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FB3EC-864A-4CBB-82ED-3B660AD9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BA35A-31D2-4D60-B886-55E52CBA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695DD-33C1-4A4F-8C97-A93EBB23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6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A94A-42F0-45AA-8E10-DF6A5223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85216-7FDA-45AC-A7B4-171B011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C336A-B9C8-4F20-BADE-231E4FE5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45CF49-CEE5-43BD-8B97-6DC37C11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4D2342-8E30-48CE-ACEF-D0AE6C5AF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B48867-7C97-4BC3-8090-AC526A66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4D8C2C-CB7A-4695-A7CC-543BC504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BCD69C-83D7-40CD-A97E-BD13A79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64EC-069F-4744-9114-C3A37D0F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CD59B-A4ED-4AC3-B850-FDA9EEAD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D14F2A-0502-4257-8B72-5B9E46FD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C79BE-1431-4766-A144-1C0B5E9A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C9BA1-EC0C-473D-8CEC-0E27F0BE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D7AE17-0011-40AB-8F4C-2FE3B1B7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00F6C-2F4F-4603-A2EA-E73EF2BE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7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954D3-BFFB-4C35-B6B6-FCF013C4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60EB-6077-4156-858A-A22F6DD7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AF4CF7-7D06-4959-A0CC-18F23B41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6D42D-283D-427D-89F3-7C0DF610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48B7E-EF41-4BA0-8A3B-37AA380C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13527-4341-45D3-B3B3-5C36A0A8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2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65650-3F83-4E1D-9556-EDE483AB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D9EE69-8356-4F02-BF6C-32AB19862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9C2B92-7F56-4739-802D-1904185D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87930E-F0DE-4C4A-ADF7-F03920CA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6CCA2-2D6D-450B-992E-7670E8F9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C43CF-B925-4887-974F-B4064E68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FE50D9-3A75-4624-85A5-7DAF8620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65357-B23F-4C6D-B270-F643CD49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27857-68AC-45EF-9D6E-05843982B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A644-A3C9-4ACB-8D43-CD25A4B7AE42}" type="datetimeFigureOut">
              <a:rPr lang="ko-KR" altLang="en-US" smtClean="0"/>
              <a:t>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6AB28-DC61-4101-9BAF-5C99EFBCE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EC797-A479-4A8D-9A00-C58EAFAEE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5081-AD36-4D01-926F-3B492077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E70A3236-23F6-46EA-9202-14509955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7" y="887758"/>
            <a:ext cx="383438" cy="210891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77E7950-E5DE-485B-883B-6C984E675652}"/>
              </a:ext>
            </a:extLst>
          </p:cNvPr>
          <p:cNvSpPr txBox="1"/>
          <p:nvPr/>
        </p:nvSpPr>
        <p:spPr>
          <a:xfrm>
            <a:off x="303061" y="1162631"/>
            <a:ext cx="2947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차량이 갖는 변수</a:t>
            </a:r>
            <a:r>
              <a:rPr lang="en-US" altLang="ko-KR" sz="1200" dirty="0"/>
              <a:t>: </a:t>
            </a:r>
            <a:r>
              <a:rPr lang="ko-KR" altLang="en-US" sz="1200" dirty="0"/>
              <a:t>그림</a:t>
            </a:r>
            <a:r>
              <a:rPr lang="en-US" altLang="ko-KR" sz="1200" dirty="0"/>
              <a:t>1</a:t>
            </a:r>
            <a:r>
              <a:rPr lang="ko-KR" altLang="en-US" sz="1200" dirty="0"/>
              <a:t> 참고 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err="1"/>
              <a:t>state_where</a:t>
            </a:r>
            <a:r>
              <a:rPr lang="en-US" altLang="ko-KR" sz="1200" dirty="0"/>
              <a:t>: </a:t>
            </a:r>
            <a:r>
              <a:rPr lang="ko-KR" altLang="en-US" sz="1200" dirty="0"/>
              <a:t>도로에서 차량의 시작 위치</a:t>
            </a:r>
            <a:endParaRPr lang="en-US" altLang="ko-KR" sz="1200" dirty="0"/>
          </a:p>
          <a:p>
            <a:r>
              <a:rPr lang="en-US" altLang="ko-KR" sz="1200" dirty="0" err="1"/>
              <a:t>state_will</a:t>
            </a:r>
            <a:r>
              <a:rPr lang="en-US" altLang="ko-KR" sz="1200" dirty="0"/>
              <a:t>: </a:t>
            </a:r>
            <a:r>
              <a:rPr lang="ko-KR" altLang="en-US" sz="1200" dirty="0"/>
              <a:t>어느 방향으로 갈 것인지</a:t>
            </a:r>
            <a:endParaRPr lang="en-US" altLang="ko-KR" sz="1200" dirty="0"/>
          </a:p>
          <a:p>
            <a:r>
              <a:rPr lang="en-US" altLang="ko-KR" sz="1200" dirty="0" err="1"/>
              <a:t>init_spd</a:t>
            </a:r>
            <a:r>
              <a:rPr lang="en-US" altLang="ko-KR" sz="1200" dirty="0"/>
              <a:t>: </a:t>
            </a:r>
            <a:r>
              <a:rPr lang="ko-KR" altLang="en-US" sz="1200" dirty="0"/>
              <a:t>속도</a:t>
            </a:r>
            <a:endParaRPr lang="en-US" altLang="ko-KR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C87D0F-A338-4C79-86B4-40A5400129C7}"/>
              </a:ext>
            </a:extLst>
          </p:cNvPr>
          <p:cNvSpPr txBox="1"/>
          <p:nvPr/>
        </p:nvSpPr>
        <p:spPr>
          <a:xfrm>
            <a:off x="268830" y="5615588"/>
            <a:ext cx="3398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노란선</a:t>
            </a:r>
            <a:r>
              <a:rPr lang="en-US" altLang="ko-KR" sz="1200" dirty="0"/>
              <a:t>: </a:t>
            </a:r>
            <a:r>
              <a:rPr lang="ko-KR" altLang="en-US" sz="1200" dirty="0"/>
              <a:t>중앙선</a:t>
            </a:r>
            <a:endParaRPr lang="en-US" altLang="ko-KR" sz="1200" dirty="0"/>
          </a:p>
          <a:p>
            <a:r>
              <a:rPr lang="ko-KR" altLang="en-US" sz="1200" dirty="0" err="1"/>
              <a:t>파란점</a:t>
            </a:r>
            <a:r>
              <a:rPr lang="en-US" altLang="ko-KR" sz="1200" dirty="0"/>
              <a:t>: </a:t>
            </a:r>
            <a:r>
              <a:rPr lang="ko-KR" altLang="en-US" sz="1200" dirty="0"/>
              <a:t>차량 출발 지점</a:t>
            </a:r>
            <a:r>
              <a:rPr lang="en-US" altLang="ko-KR" sz="1200" dirty="0"/>
              <a:t>, </a:t>
            </a:r>
            <a:r>
              <a:rPr lang="ko-KR" altLang="en-US" sz="1200" dirty="0"/>
              <a:t>변수 </a:t>
            </a:r>
            <a:r>
              <a:rPr lang="en-US" altLang="ko-KR" sz="1200" dirty="0" err="1"/>
              <a:t>state_where</a:t>
            </a:r>
            <a:r>
              <a:rPr lang="ko-KR" altLang="en-US" sz="1200" dirty="0"/>
              <a:t>의 값</a:t>
            </a:r>
            <a:endParaRPr lang="en-US" altLang="ko-KR" sz="1200" dirty="0"/>
          </a:p>
          <a:p>
            <a:r>
              <a:rPr lang="en-US" altLang="ko-KR" sz="1200" dirty="0" err="1"/>
              <a:t>state_will</a:t>
            </a:r>
            <a:r>
              <a:rPr lang="en-US" altLang="ko-KR" sz="1200" dirty="0"/>
              <a:t>: 0(</a:t>
            </a:r>
            <a:r>
              <a:rPr lang="ko-KR" altLang="en-US" sz="1200" dirty="0"/>
              <a:t>좌회전</a:t>
            </a:r>
            <a:r>
              <a:rPr lang="en-US" altLang="ko-KR" sz="1200" dirty="0"/>
              <a:t>) 1(</a:t>
            </a:r>
            <a:r>
              <a:rPr lang="ko-KR" altLang="en-US" sz="1200" dirty="0"/>
              <a:t>직진</a:t>
            </a:r>
            <a:r>
              <a:rPr lang="en-US" altLang="ko-KR" sz="1200" dirty="0"/>
              <a:t>) 2(</a:t>
            </a:r>
            <a:r>
              <a:rPr lang="ko-KR" altLang="en-US" sz="1200" dirty="0"/>
              <a:t>우회전</a:t>
            </a:r>
            <a:r>
              <a:rPr lang="en-US" altLang="ko-KR" sz="1200" dirty="0"/>
              <a:t>)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BE149A1-89B1-4473-B007-0D947E5BF909}"/>
              </a:ext>
            </a:extLst>
          </p:cNvPr>
          <p:cNvGrpSpPr/>
          <p:nvPr/>
        </p:nvGrpSpPr>
        <p:grpSpPr>
          <a:xfrm>
            <a:off x="268830" y="2478238"/>
            <a:ext cx="2634145" cy="2777420"/>
            <a:chOff x="369114" y="379722"/>
            <a:chExt cx="2634145" cy="277742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65B8151-79CA-47E6-B658-B6F216B30A44}"/>
                </a:ext>
              </a:extLst>
            </p:cNvPr>
            <p:cNvSpPr/>
            <p:nvPr/>
          </p:nvSpPr>
          <p:spPr>
            <a:xfrm>
              <a:off x="369115" y="459297"/>
              <a:ext cx="2634144" cy="26341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십자형 114">
              <a:extLst>
                <a:ext uri="{FF2B5EF4-FFF2-40B4-BE49-F238E27FC236}">
                  <a16:creationId xmlns:a16="http://schemas.microsoft.com/office/drawing/2014/main" id="{69B37492-860E-420D-86BC-F4C853FE8C4E}"/>
                </a:ext>
              </a:extLst>
            </p:cNvPr>
            <p:cNvSpPr/>
            <p:nvPr/>
          </p:nvSpPr>
          <p:spPr>
            <a:xfrm>
              <a:off x="369114" y="459296"/>
              <a:ext cx="2634143" cy="2634143"/>
            </a:xfrm>
            <a:prstGeom prst="plus">
              <a:avLst>
                <a:gd name="adj" fmla="val 2172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180926C-0DE4-444A-9DC2-A043FA7E0AB0}"/>
                </a:ext>
              </a:extLst>
            </p:cNvPr>
            <p:cNvCxnSpPr>
              <a:stCxn id="115" idx="1"/>
            </p:cNvCxnSpPr>
            <p:nvPr/>
          </p:nvCxnSpPr>
          <p:spPr>
            <a:xfrm>
              <a:off x="369114" y="1776368"/>
              <a:ext cx="2634144" cy="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74A66700-79B2-4AE6-87D3-471A221394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9113" y="1776367"/>
              <a:ext cx="2634144" cy="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B5DFDA96-40C5-4D09-9343-27D9DE543666}"/>
                </a:ext>
              </a:extLst>
            </p:cNvPr>
            <p:cNvGrpSpPr/>
            <p:nvPr/>
          </p:nvGrpSpPr>
          <p:grpSpPr>
            <a:xfrm>
              <a:off x="407406" y="1903775"/>
              <a:ext cx="260048" cy="551842"/>
              <a:chOff x="1145638" y="2759452"/>
              <a:chExt cx="260048" cy="551842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DDD05E34-992F-4494-836D-4FA911355614}"/>
                  </a:ext>
                </a:extLst>
              </p:cNvPr>
              <p:cNvSpPr/>
              <p:nvPr/>
            </p:nvSpPr>
            <p:spPr>
              <a:xfrm>
                <a:off x="1145638" y="2759452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flatTx/>
              </a:bodyPr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F3B0F6E6-34F0-49D1-852B-1C1EB719C5EF}"/>
                  </a:ext>
                </a:extLst>
              </p:cNvPr>
              <p:cNvSpPr/>
              <p:nvPr/>
            </p:nvSpPr>
            <p:spPr>
              <a:xfrm>
                <a:off x="1145638" y="3051246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flatTx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C3C99217-D7B2-4A77-AA69-3EF2A8D8D1F4}"/>
                </a:ext>
              </a:extLst>
            </p:cNvPr>
            <p:cNvGrpSpPr/>
            <p:nvPr/>
          </p:nvGrpSpPr>
          <p:grpSpPr>
            <a:xfrm>
              <a:off x="1942696" y="2605300"/>
              <a:ext cx="260048" cy="551842"/>
              <a:chOff x="1145638" y="2759452"/>
              <a:chExt cx="260048" cy="551842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42C05C8C-1AEF-4A78-8457-DFF0EEC12A53}"/>
                  </a:ext>
                </a:extLst>
              </p:cNvPr>
              <p:cNvSpPr/>
              <p:nvPr/>
            </p:nvSpPr>
            <p:spPr>
              <a:xfrm>
                <a:off x="1145638" y="2759452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804FA92E-D959-47E2-B828-5E959F6E43F0}"/>
                  </a:ext>
                </a:extLst>
              </p:cNvPr>
              <p:cNvSpPr/>
              <p:nvPr/>
            </p:nvSpPr>
            <p:spPr>
              <a:xfrm>
                <a:off x="1145638" y="3051246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B698769A-B2C9-46A3-94C0-147D10E1DA42}"/>
                </a:ext>
              </a:extLst>
            </p:cNvPr>
            <p:cNvGrpSpPr/>
            <p:nvPr/>
          </p:nvGrpSpPr>
          <p:grpSpPr>
            <a:xfrm>
              <a:off x="1169626" y="379722"/>
              <a:ext cx="260048" cy="551842"/>
              <a:chOff x="1145638" y="2759452"/>
              <a:chExt cx="260048" cy="551842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379CC49E-BA13-44BB-B987-66164106C5E8}"/>
                  </a:ext>
                </a:extLst>
              </p:cNvPr>
              <p:cNvSpPr/>
              <p:nvPr/>
            </p:nvSpPr>
            <p:spPr>
              <a:xfrm>
                <a:off x="1145638" y="2759452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9824C08-3043-4F56-8C6A-210C507F4D98}"/>
                  </a:ext>
                </a:extLst>
              </p:cNvPr>
              <p:cNvSpPr/>
              <p:nvPr/>
            </p:nvSpPr>
            <p:spPr>
              <a:xfrm>
                <a:off x="1145638" y="3051246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CC4A645-5675-462E-AC62-D01BE55C36B6}"/>
                </a:ext>
              </a:extLst>
            </p:cNvPr>
            <p:cNvGrpSpPr/>
            <p:nvPr/>
          </p:nvGrpSpPr>
          <p:grpSpPr>
            <a:xfrm>
              <a:off x="2676455" y="1078045"/>
              <a:ext cx="260048" cy="551842"/>
              <a:chOff x="1145638" y="2759452"/>
              <a:chExt cx="260048" cy="551842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A0759582-7831-4FBB-8B6A-11892AE832F9}"/>
                  </a:ext>
                </a:extLst>
              </p:cNvPr>
              <p:cNvSpPr/>
              <p:nvPr/>
            </p:nvSpPr>
            <p:spPr>
              <a:xfrm>
                <a:off x="1145638" y="2759452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flatTx/>
              </a:bodyPr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531A91B4-1F66-4159-9094-1585DCF24F23}"/>
                  </a:ext>
                </a:extLst>
              </p:cNvPr>
              <p:cNvSpPr/>
              <p:nvPr/>
            </p:nvSpPr>
            <p:spPr>
              <a:xfrm>
                <a:off x="1145638" y="3051246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flatTx/>
              </a:bodyPr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991E223-2873-48E0-8494-E965F34A9904}"/>
              </a:ext>
            </a:extLst>
          </p:cNvPr>
          <p:cNvSpPr txBox="1"/>
          <p:nvPr/>
        </p:nvSpPr>
        <p:spPr>
          <a:xfrm>
            <a:off x="268830" y="5250325"/>
            <a:ext cx="2670346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그림</a:t>
            </a:r>
            <a:r>
              <a:rPr lang="en-US" altLang="ko-KR" sz="1200" b="1" dirty="0">
                <a:solidFill>
                  <a:schemeClr val="bg1"/>
                </a:solidFill>
              </a:rPr>
              <a:t>1: </a:t>
            </a:r>
            <a:r>
              <a:rPr lang="en-US" altLang="ko-KR" sz="1200" b="1" dirty="0" err="1">
                <a:solidFill>
                  <a:schemeClr val="bg1"/>
                </a:solidFill>
              </a:rPr>
              <a:t>state_where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</a:rPr>
              <a:t>state_will</a:t>
            </a:r>
            <a:r>
              <a:rPr lang="ko-KR" altLang="en-US" sz="1200" b="1" dirty="0">
                <a:solidFill>
                  <a:schemeClr val="bg1"/>
                </a:solidFill>
              </a:rPr>
              <a:t> 관련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693C7C8-939A-42D0-A506-A9F9679DE596}"/>
              </a:ext>
            </a:extLst>
          </p:cNvPr>
          <p:cNvSpPr/>
          <p:nvPr/>
        </p:nvSpPr>
        <p:spPr>
          <a:xfrm>
            <a:off x="211575" y="740813"/>
            <a:ext cx="3261674" cy="15904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3844A5B-B664-489E-8CA5-B45D19143BD3}"/>
              </a:ext>
            </a:extLst>
          </p:cNvPr>
          <p:cNvSpPr/>
          <p:nvPr/>
        </p:nvSpPr>
        <p:spPr>
          <a:xfrm>
            <a:off x="211575" y="2499441"/>
            <a:ext cx="3455686" cy="3762477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ED5E3AB-9920-457B-96A7-AF7A9D14DB9A}"/>
              </a:ext>
            </a:extLst>
          </p:cNvPr>
          <p:cNvCxnSpPr>
            <a:cxnSpLocks/>
          </p:cNvCxnSpPr>
          <p:nvPr/>
        </p:nvCxnSpPr>
        <p:spPr>
          <a:xfrm>
            <a:off x="4939856" y="1735344"/>
            <a:ext cx="8137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C4F93A0-A08B-4C2C-B595-5F1F9EB10655}"/>
              </a:ext>
            </a:extLst>
          </p:cNvPr>
          <p:cNvSpPr txBox="1"/>
          <p:nvPr/>
        </p:nvSpPr>
        <p:spPr>
          <a:xfrm>
            <a:off x="5712230" y="15814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B14310-D774-41CF-B0AA-6BFD9E7A954D}"/>
              </a:ext>
            </a:extLst>
          </p:cNvPr>
          <p:cNvCxnSpPr>
            <a:cxnSpLocks/>
          </p:cNvCxnSpPr>
          <p:nvPr/>
        </p:nvCxnSpPr>
        <p:spPr>
          <a:xfrm flipV="1">
            <a:off x="4939856" y="1038541"/>
            <a:ext cx="0" cy="696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6E8DFCF-8CFC-4358-81E7-5EAB91D1C87F}"/>
              </a:ext>
            </a:extLst>
          </p:cNvPr>
          <p:cNvSpPr txBox="1"/>
          <p:nvPr/>
        </p:nvSpPr>
        <p:spPr>
          <a:xfrm>
            <a:off x="4748137" y="77668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90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6F693F-422A-46D1-8AFF-0375DCAEA670}"/>
              </a:ext>
            </a:extLst>
          </p:cNvPr>
          <p:cNvSpPr txBox="1"/>
          <p:nvPr/>
        </p:nvSpPr>
        <p:spPr>
          <a:xfrm>
            <a:off x="4814662" y="1944706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차량의 </a:t>
            </a:r>
            <a:r>
              <a:rPr lang="en-US" altLang="ko-KR" sz="1200" dirty="0"/>
              <a:t>direction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state_where</a:t>
            </a:r>
            <a:r>
              <a:rPr lang="en-US" altLang="ko-KR" sz="1200" dirty="0"/>
              <a:t> / 2 * 90</a:t>
            </a: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349E54A0-A85F-4F55-AD19-342F4185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39" y="1643049"/>
            <a:ext cx="383438" cy="210891"/>
          </a:xfrm>
          <a:prstGeom prst="rect">
            <a:avLst/>
          </a:prstGeom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3B775AD-2B66-45B0-96D1-107F340AFA25}"/>
              </a:ext>
            </a:extLst>
          </p:cNvPr>
          <p:cNvSpPr/>
          <p:nvPr/>
        </p:nvSpPr>
        <p:spPr>
          <a:xfrm>
            <a:off x="4657530" y="740813"/>
            <a:ext cx="3261674" cy="15904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D5C956-4003-42C6-9025-F8B3109E0A62}"/>
              </a:ext>
            </a:extLst>
          </p:cNvPr>
          <p:cNvSpPr txBox="1"/>
          <p:nvPr/>
        </p:nvSpPr>
        <p:spPr>
          <a:xfrm>
            <a:off x="188972" y="1988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변수 설정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61CAF0F-E34F-4162-864C-D0821A9F9089}"/>
              </a:ext>
            </a:extLst>
          </p:cNvPr>
          <p:cNvSpPr txBox="1"/>
          <p:nvPr/>
        </p:nvSpPr>
        <p:spPr>
          <a:xfrm>
            <a:off x="4576293" y="198897"/>
            <a:ext cx="688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변수를 이용해 결정되는 초기 방향</a:t>
            </a:r>
            <a:r>
              <a:rPr lang="en-US" altLang="ko-KR" dirty="0"/>
              <a:t>(direction)</a:t>
            </a:r>
            <a:r>
              <a:rPr lang="ko-KR" altLang="en-US" dirty="0"/>
              <a:t>과 다음 </a:t>
            </a:r>
            <a:r>
              <a:rPr lang="en-US" altLang="ko-KR" dirty="0" err="1"/>
              <a:t>state_where</a:t>
            </a:r>
            <a:endParaRPr lang="ko-KR" altLang="en-US" dirty="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64D4C729-8D31-4C9B-84DE-758525639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03" y="3834498"/>
            <a:ext cx="1227958" cy="1247405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F1B6C419-B801-456E-A63A-33B43404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03" y="2609826"/>
            <a:ext cx="1227958" cy="1247405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2B2F1B89-9F7D-4523-B99F-C3EA7467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27141">
            <a:off x="5366847" y="4178517"/>
            <a:ext cx="304753" cy="167614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4619DBE9-10B3-4D1F-8D47-547709F9C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8499">
            <a:off x="5060048" y="4414724"/>
            <a:ext cx="304753" cy="16761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98D619A0-16AC-4AB8-B17F-BC81E17C66BA}"/>
              </a:ext>
            </a:extLst>
          </p:cNvPr>
          <p:cNvSpPr txBox="1"/>
          <p:nvPr/>
        </p:nvSpPr>
        <p:spPr>
          <a:xfrm>
            <a:off x="6182134" y="2607610"/>
            <a:ext cx="44788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한 블록을 이동한 뒤 새로운 </a:t>
            </a:r>
            <a:r>
              <a:rPr lang="en-US" altLang="ko-KR" sz="1200" dirty="0" err="1"/>
              <a:t>state_where</a:t>
            </a:r>
            <a:r>
              <a:rPr lang="ko-KR" altLang="en-US" sz="1200" dirty="0"/>
              <a:t>이 정해지는 방법</a:t>
            </a:r>
            <a:r>
              <a:rPr lang="en-US" altLang="ko-KR" sz="1200" dirty="0"/>
              <a:t> &gt;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state_will</a:t>
            </a:r>
            <a:r>
              <a:rPr lang="ko-KR" altLang="en-US" sz="1200" dirty="0"/>
              <a:t>이 </a:t>
            </a:r>
            <a:r>
              <a:rPr lang="en-US" altLang="ko-KR" sz="1200" dirty="0"/>
              <a:t>0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 err="1"/>
              <a:t>state_where</a:t>
            </a:r>
            <a:r>
              <a:rPr lang="en-US" altLang="ko-KR" sz="1200" dirty="0"/>
              <a:t> += 2</a:t>
            </a:r>
          </a:p>
          <a:p>
            <a:pPr lvl="1"/>
            <a:r>
              <a:rPr lang="en-US" altLang="ko-KR" sz="1200" dirty="0"/>
              <a:t>(</a:t>
            </a:r>
            <a:r>
              <a:rPr lang="ko-KR" altLang="en-US" sz="1200" dirty="0"/>
              <a:t>단</a:t>
            </a:r>
            <a:r>
              <a:rPr lang="en-US" altLang="ko-KR" sz="1200" dirty="0"/>
              <a:t>, 6,7</a:t>
            </a:r>
            <a:r>
              <a:rPr lang="ko-KR" altLang="en-US" sz="1200" dirty="0"/>
              <a:t>인 경우 </a:t>
            </a:r>
            <a:r>
              <a:rPr lang="en-US" altLang="ko-KR" sz="1200" dirty="0"/>
              <a:t>0,1</a:t>
            </a:r>
            <a:r>
              <a:rPr lang="ko-KR" altLang="en-US" sz="1200" dirty="0"/>
              <a:t>로 변경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state_will</a:t>
            </a:r>
            <a:r>
              <a:rPr lang="ko-KR" altLang="en-US" sz="1200" dirty="0"/>
              <a:t>이 </a:t>
            </a:r>
            <a:r>
              <a:rPr lang="en-US" altLang="ko-KR" sz="1200" dirty="0"/>
              <a:t>2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 err="1"/>
              <a:t>state_where</a:t>
            </a:r>
            <a:r>
              <a:rPr lang="en-US" altLang="ko-KR" sz="1200" dirty="0"/>
              <a:t> -= 2</a:t>
            </a:r>
          </a:p>
          <a:p>
            <a:pPr lvl="1"/>
            <a:r>
              <a:rPr lang="en-US" altLang="ko-KR" sz="1200" dirty="0"/>
              <a:t>(</a:t>
            </a:r>
            <a:r>
              <a:rPr lang="ko-KR" altLang="en-US" sz="1200" dirty="0"/>
              <a:t>단</a:t>
            </a:r>
            <a:r>
              <a:rPr lang="en-US" altLang="ko-KR" sz="1200" dirty="0"/>
              <a:t>, 0,1</a:t>
            </a:r>
            <a:r>
              <a:rPr lang="ko-KR" altLang="en-US" sz="1200" dirty="0"/>
              <a:t>인 경우 </a:t>
            </a:r>
            <a:r>
              <a:rPr lang="en-US" altLang="ko-KR" sz="1200" dirty="0"/>
              <a:t>6,7</a:t>
            </a:r>
            <a:r>
              <a:rPr lang="ko-KR" altLang="en-US" sz="1200" dirty="0"/>
              <a:t>로 변경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state_will</a:t>
            </a:r>
            <a:r>
              <a:rPr lang="ko-KR" altLang="en-US" sz="1200" dirty="0"/>
              <a:t>이 </a:t>
            </a:r>
            <a:r>
              <a:rPr lang="en-US" altLang="ko-KR" sz="1200" dirty="0"/>
              <a:t>1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 err="1"/>
              <a:t>state_where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state_where</a:t>
            </a:r>
            <a:endParaRPr lang="en-US" altLang="ko-KR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7A59685-C60F-4A43-85EB-D9B67C4CB366}"/>
              </a:ext>
            </a:extLst>
          </p:cNvPr>
          <p:cNvSpPr/>
          <p:nvPr/>
        </p:nvSpPr>
        <p:spPr>
          <a:xfrm>
            <a:off x="4657529" y="2469790"/>
            <a:ext cx="6003460" cy="27614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5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7ECCB6A-BE92-485F-93EA-75F608A84DD4}"/>
              </a:ext>
            </a:extLst>
          </p:cNvPr>
          <p:cNvSpPr txBox="1"/>
          <p:nvPr/>
        </p:nvSpPr>
        <p:spPr>
          <a:xfrm>
            <a:off x="3231400" y="1005612"/>
            <a:ext cx="49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state_will</a:t>
            </a:r>
            <a:r>
              <a:rPr lang="ko-KR" altLang="en-US" sz="1200" dirty="0"/>
              <a:t>이 </a:t>
            </a:r>
            <a:r>
              <a:rPr lang="en-US" altLang="ko-KR" sz="1200" dirty="0"/>
              <a:t>0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sz="1200" dirty="0"/>
              <a:t>다음 </a:t>
            </a:r>
            <a:r>
              <a:rPr lang="en-US" altLang="ko-KR" sz="1200" dirty="0" err="1"/>
              <a:t>state_will</a:t>
            </a:r>
            <a:r>
              <a:rPr lang="ko-KR" altLang="en-US" sz="1200" dirty="0"/>
              <a:t>은 </a:t>
            </a:r>
            <a:r>
              <a:rPr lang="en-US" altLang="ko-KR" sz="1200" dirty="0"/>
              <a:t>0 </a:t>
            </a:r>
            <a:r>
              <a:rPr lang="ko-KR" altLang="en-US" sz="1200" dirty="0"/>
              <a:t>또는 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 err="1"/>
              <a:t>state_will</a:t>
            </a:r>
            <a:r>
              <a:rPr lang="ko-KR" altLang="en-US" sz="1200" dirty="0"/>
              <a:t>이 </a:t>
            </a:r>
            <a:r>
              <a:rPr lang="en-US" altLang="ko-KR" sz="1200" dirty="0"/>
              <a:t>2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sz="1200" dirty="0"/>
              <a:t>다음 </a:t>
            </a:r>
            <a:r>
              <a:rPr lang="en-US" altLang="ko-KR" sz="1200" dirty="0" err="1"/>
              <a:t>state_will</a:t>
            </a:r>
            <a:r>
              <a:rPr lang="ko-KR" altLang="en-US" sz="1200" dirty="0"/>
              <a:t>은 </a:t>
            </a:r>
            <a:r>
              <a:rPr lang="en-US" altLang="ko-KR" sz="1200" dirty="0"/>
              <a:t>2 </a:t>
            </a:r>
            <a:r>
              <a:rPr lang="ko-KR" altLang="en-US" sz="1200" dirty="0"/>
              <a:t>또는 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 err="1"/>
              <a:t>state_will</a:t>
            </a:r>
            <a:r>
              <a:rPr lang="ko-KR" altLang="en-US" sz="1200" dirty="0"/>
              <a:t>이 </a:t>
            </a:r>
            <a:r>
              <a:rPr lang="en-US" altLang="ko-KR" sz="1200" dirty="0"/>
              <a:t>1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 err="1"/>
              <a:t>state_where</a:t>
            </a:r>
            <a:r>
              <a:rPr lang="ko-KR" altLang="en-US" sz="1200" dirty="0"/>
              <a:t> </a:t>
            </a:r>
            <a:r>
              <a:rPr lang="en-US" altLang="ko-KR" sz="1200" dirty="0"/>
              <a:t>%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==</a:t>
            </a:r>
            <a:r>
              <a:rPr lang="ko-KR" altLang="en-US" sz="1200" dirty="0"/>
              <a:t> </a:t>
            </a:r>
            <a:r>
              <a:rPr lang="en-US" altLang="ko-KR" sz="1200" dirty="0"/>
              <a:t>0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)</a:t>
            </a:r>
          </a:p>
          <a:p>
            <a:pPr lvl="2"/>
            <a:r>
              <a:rPr lang="en-US" altLang="ko-KR" sz="1200" dirty="0" err="1"/>
              <a:t>state_will</a:t>
            </a:r>
            <a:r>
              <a:rPr lang="ko-KR" altLang="en-US" sz="1200" dirty="0"/>
              <a:t>은 </a:t>
            </a:r>
            <a:r>
              <a:rPr lang="en-US" altLang="ko-KR" sz="1200" dirty="0"/>
              <a:t>0 </a:t>
            </a:r>
            <a:r>
              <a:rPr lang="ko-KR" altLang="en-US" sz="1200" dirty="0"/>
              <a:t>또는 </a:t>
            </a:r>
            <a:r>
              <a:rPr lang="en-US" altLang="ko-KR" sz="1200" dirty="0"/>
              <a:t>1</a:t>
            </a:r>
          </a:p>
          <a:p>
            <a:pPr lvl="1"/>
            <a:r>
              <a:rPr lang="en-US" altLang="ko-KR" sz="1200" dirty="0" err="1"/>
              <a:t>state_where</a:t>
            </a:r>
            <a:r>
              <a:rPr lang="en-US" altLang="ko-KR" sz="1200" dirty="0"/>
              <a:t> % 2 == 1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)</a:t>
            </a:r>
          </a:p>
          <a:p>
            <a:pPr lvl="2"/>
            <a:r>
              <a:rPr lang="en-US" altLang="ko-KR" sz="1200" dirty="0" err="1"/>
              <a:t>state_will</a:t>
            </a:r>
            <a:r>
              <a:rPr lang="ko-KR" altLang="en-US" sz="1200" dirty="0"/>
              <a:t>은 </a:t>
            </a:r>
            <a:r>
              <a:rPr lang="en-US" altLang="ko-KR" sz="1200" dirty="0"/>
              <a:t>2 </a:t>
            </a:r>
            <a:r>
              <a:rPr lang="ko-KR" altLang="en-US" sz="1200" dirty="0"/>
              <a:t>또는 </a:t>
            </a:r>
            <a:r>
              <a:rPr lang="en-US" altLang="ko-KR" sz="1200" dirty="0"/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980F1A-2F84-48CE-B53E-AC5901E7F766}"/>
              </a:ext>
            </a:extLst>
          </p:cNvPr>
          <p:cNvSpPr/>
          <p:nvPr/>
        </p:nvSpPr>
        <p:spPr>
          <a:xfrm>
            <a:off x="3110788" y="156570"/>
            <a:ext cx="406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state_will</a:t>
            </a:r>
            <a:r>
              <a:rPr lang="en-US" altLang="ko-KR" dirty="0"/>
              <a:t>: 0(</a:t>
            </a:r>
            <a:r>
              <a:rPr lang="ko-KR" altLang="en-US" dirty="0"/>
              <a:t>좌회전</a:t>
            </a:r>
            <a:r>
              <a:rPr lang="en-US" altLang="ko-KR" dirty="0"/>
              <a:t>) 1(</a:t>
            </a:r>
            <a:r>
              <a:rPr lang="ko-KR" altLang="en-US" dirty="0"/>
              <a:t>직진</a:t>
            </a:r>
            <a:r>
              <a:rPr lang="en-US" altLang="ko-KR" dirty="0"/>
              <a:t>) 2(</a:t>
            </a:r>
            <a:r>
              <a:rPr lang="ko-KR" altLang="en-US" dirty="0"/>
              <a:t>우회전</a:t>
            </a:r>
            <a:r>
              <a:rPr lang="en-US" altLang="ko-KR" dirty="0"/>
              <a:t>)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221537-59F7-4FA3-8A65-7108A6C3E230}"/>
              </a:ext>
            </a:extLst>
          </p:cNvPr>
          <p:cNvGrpSpPr/>
          <p:nvPr/>
        </p:nvGrpSpPr>
        <p:grpSpPr>
          <a:xfrm>
            <a:off x="218496" y="112542"/>
            <a:ext cx="2634145" cy="2777420"/>
            <a:chOff x="369114" y="379722"/>
            <a:chExt cx="2634145" cy="277742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DD6FF1B-1014-45E1-B6D5-D69997F1A566}"/>
                </a:ext>
              </a:extLst>
            </p:cNvPr>
            <p:cNvSpPr/>
            <p:nvPr/>
          </p:nvSpPr>
          <p:spPr>
            <a:xfrm>
              <a:off x="369115" y="459297"/>
              <a:ext cx="2634144" cy="26341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십자형 39">
              <a:extLst>
                <a:ext uri="{FF2B5EF4-FFF2-40B4-BE49-F238E27FC236}">
                  <a16:creationId xmlns:a16="http://schemas.microsoft.com/office/drawing/2014/main" id="{13FE4101-BF89-4C9A-875A-F97BD87911DC}"/>
                </a:ext>
              </a:extLst>
            </p:cNvPr>
            <p:cNvSpPr/>
            <p:nvPr/>
          </p:nvSpPr>
          <p:spPr>
            <a:xfrm>
              <a:off x="369114" y="459296"/>
              <a:ext cx="2634143" cy="2634143"/>
            </a:xfrm>
            <a:prstGeom prst="plus">
              <a:avLst>
                <a:gd name="adj" fmla="val 2172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0BD2F3A-DC50-4207-89C6-77C1DDB289DD}"/>
                </a:ext>
              </a:extLst>
            </p:cNvPr>
            <p:cNvCxnSpPr>
              <a:stCxn id="40" idx="1"/>
            </p:cNvCxnSpPr>
            <p:nvPr/>
          </p:nvCxnSpPr>
          <p:spPr>
            <a:xfrm>
              <a:off x="369114" y="1776368"/>
              <a:ext cx="2634144" cy="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1B5F295-8F8D-434A-8E0E-69B0C1F422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9113" y="1776367"/>
              <a:ext cx="2634144" cy="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4F7DA57-C982-45FB-AB57-A9DCA5E09FD5}"/>
                </a:ext>
              </a:extLst>
            </p:cNvPr>
            <p:cNvGrpSpPr/>
            <p:nvPr/>
          </p:nvGrpSpPr>
          <p:grpSpPr>
            <a:xfrm>
              <a:off x="407406" y="1903775"/>
              <a:ext cx="260048" cy="551842"/>
              <a:chOff x="1145638" y="2759452"/>
              <a:chExt cx="260048" cy="551842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9DE9C9F-3D9C-4E83-A4B2-D13BCEAC550D}"/>
                  </a:ext>
                </a:extLst>
              </p:cNvPr>
              <p:cNvSpPr/>
              <p:nvPr/>
            </p:nvSpPr>
            <p:spPr>
              <a:xfrm>
                <a:off x="1145638" y="2759452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flatTx/>
              </a:bodyPr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06A4D74-E007-4F0F-9E5E-F94DED865776}"/>
                  </a:ext>
                </a:extLst>
              </p:cNvPr>
              <p:cNvSpPr/>
              <p:nvPr/>
            </p:nvSpPr>
            <p:spPr>
              <a:xfrm>
                <a:off x="1145638" y="3051246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flatTx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3A8C36A-E788-48CD-9FC8-0C548940177E}"/>
                </a:ext>
              </a:extLst>
            </p:cNvPr>
            <p:cNvGrpSpPr/>
            <p:nvPr/>
          </p:nvGrpSpPr>
          <p:grpSpPr>
            <a:xfrm>
              <a:off x="1942696" y="2605300"/>
              <a:ext cx="260048" cy="551842"/>
              <a:chOff x="1145638" y="2759452"/>
              <a:chExt cx="260048" cy="551842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4D8D3D69-BA71-40CF-91B1-43817CC956D6}"/>
                  </a:ext>
                </a:extLst>
              </p:cNvPr>
              <p:cNvSpPr/>
              <p:nvPr/>
            </p:nvSpPr>
            <p:spPr>
              <a:xfrm>
                <a:off x="1145638" y="2759452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A8DC535-9ECD-4533-9E44-8EB665B5F2C6}"/>
                  </a:ext>
                </a:extLst>
              </p:cNvPr>
              <p:cNvSpPr/>
              <p:nvPr/>
            </p:nvSpPr>
            <p:spPr>
              <a:xfrm>
                <a:off x="1145638" y="3051246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914688B-43D4-4859-9DDE-89CFB58ED4E1}"/>
                </a:ext>
              </a:extLst>
            </p:cNvPr>
            <p:cNvGrpSpPr/>
            <p:nvPr/>
          </p:nvGrpSpPr>
          <p:grpSpPr>
            <a:xfrm>
              <a:off x="1169626" y="379722"/>
              <a:ext cx="260048" cy="551842"/>
              <a:chOff x="1145638" y="2759452"/>
              <a:chExt cx="260048" cy="551842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B39C023C-2296-48EE-B41C-5F19C2D535D0}"/>
                  </a:ext>
                </a:extLst>
              </p:cNvPr>
              <p:cNvSpPr/>
              <p:nvPr/>
            </p:nvSpPr>
            <p:spPr>
              <a:xfrm>
                <a:off x="1145638" y="2759452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1A4F5A2-56B5-4D88-B782-BEAB579B890B}"/>
                  </a:ext>
                </a:extLst>
              </p:cNvPr>
              <p:cNvSpPr/>
              <p:nvPr/>
            </p:nvSpPr>
            <p:spPr>
              <a:xfrm>
                <a:off x="1145638" y="3051246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C79AEA1-D6BB-4E15-B840-208ECC5E2E94}"/>
                </a:ext>
              </a:extLst>
            </p:cNvPr>
            <p:cNvGrpSpPr/>
            <p:nvPr/>
          </p:nvGrpSpPr>
          <p:grpSpPr>
            <a:xfrm>
              <a:off x="2676455" y="1078045"/>
              <a:ext cx="260048" cy="551842"/>
              <a:chOff x="1145638" y="2759452"/>
              <a:chExt cx="260048" cy="55184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C7B599BC-094A-41F5-903A-3A0C98402D0B}"/>
                  </a:ext>
                </a:extLst>
              </p:cNvPr>
              <p:cNvSpPr/>
              <p:nvPr/>
            </p:nvSpPr>
            <p:spPr>
              <a:xfrm>
                <a:off x="1145638" y="2759452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flatTx/>
              </a:bodyPr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0609B2B9-9934-489E-8169-A8C1CF8CF926}"/>
                  </a:ext>
                </a:extLst>
              </p:cNvPr>
              <p:cNvSpPr/>
              <p:nvPr/>
            </p:nvSpPr>
            <p:spPr>
              <a:xfrm>
                <a:off x="1145638" y="3051246"/>
                <a:ext cx="260048" cy="2600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flatTx/>
              </a:bodyPr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279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이규현</dc:creator>
  <cp:lastModifiedBy>이규현</cp:lastModifiedBy>
  <cp:revision>18</cp:revision>
  <dcterms:created xsi:type="dcterms:W3CDTF">2020-11-23T15:25:12Z</dcterms:created>
  <dcterms:modified xsi:type="dcterms:W3CDTF">2020-11-24T10:46:45Z</dcterms:modified>
</cp:coreProperties>
</file>