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75119" y="3213340"/>
            <a:ext cx="6870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Analyzing Agricultural Productivity Across Indian States using Power BI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345440" y="1748915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AF0520-CF20-98D4-1C97-D083BA9C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1" y="3635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state-wise agricultural trends using real-world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how rainfall, fertilizer, and pesticide use affect crop productivity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Power BI dashboards for interactive data storytelling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year-wise and crop-wise agricultural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38091" y="186129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7C8656-BBCB-BD4A-FAB9-1DBDC0E7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44" y="3265424"/>
            <a:ext cx="55226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dirty="0"/>
              <a:t>Slicers, Filters, Visual-level Interactions in Power BI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F79063-3B86-A8FE-C6E6-3D4AC5A3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544" y="39854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Desktop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 (for initial data review)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(for version control and submission)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34838" y="195917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A78ED5-B0C2-9B1C-5C9A-6F32B8EE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38" y="2918936"/>
            <a:ext cx="99721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and cleaned agricultural data (area, production, yield,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interactive dashboards in Power BI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trends using line charts, bar graphs, maps, and KPIs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slicers for year, state, and crop filtering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correlations between fertilizer/pesticide use and yield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7AA62-8839-20B8-CA76-2D524648A5F0}"/>
              </a:ext>
            </a:extLst>
          </p:cNvPr>
          <p:cNvSpPr txBox="1"/>
          <p:nvPr/>
        </p:nvSpPr>
        <p:spPr>
          <a:xfrm>
            <a:off x="255103" y="1763068"/>
            <a:ext cx="11813251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India’s agricultural sector contributes significantly to GDP and employment, yet productivity varies widely across states and crops. There’s a need for data-driven insights to understand these variations and improve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EF12D-F4BF-7D83-A481-B7A53B586C46}"/>
              </a:ext>
            </a:extLst>
          </p:cNvPr>
          <p:cNvSpPr txBox="1"/>
          <p:nvPr/>
        </p:nvSpPr>
        <p:spPr>
          <a:xfrm>
            <a:off x="255104" y="1599166"/>
            <a:ext cx="11511326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Built an interactive Power BI dashboard to visualize and analyze crop productivity, rainfall, fertilizer and pesticide use across Indian states and years. The dashboard highlights top-performing crops and states, trends over time, and input-output relationships.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8D71E-2D3A-809F-F35C-0FD4A352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46" y="1454522"/>
            <a:ext cx="3942456" cy="2211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8CDF02-6D1F-C2BF-10AD-5CF95211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09" y="4034235"/>
            <a:ext cx="3942456" cy="2207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6093D-B66A-0EBD-1364-5262796AE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545" y="4034235"/>
            <a:ext cx="3942455" cy="2207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FC4CF-E1F0-3D12-44E4-1C4C1CDB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09" y="1454522"/>
            <a:ext cx="3942456" cy="22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FD233C-8073-D82D-D586-7617F1DE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1785039"/>
            <a:ext cx="95580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insights into how different factors impact crop productivity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top-performing crops and states based on yield and production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dashboards provide quick, state-wise agricultural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strong foundational skills in Power BI, data visualization, and analysis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26</TotalTime>
  <Words>264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Kaushik Varma</cp:lastModifiedBy>
  <cp:revision>4</cp:revision>
  <dcterms:created xsi:type="dcterms:W3CDTF">2024-12-31T09:40:01Z</dcterms:created>
  <dcterms:modified xsi:type="dcterms:W3CDTF">2025-05-15T14:04:19Z</dcterms:modified>
</cp:coreProperties>
</file>