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TaxPrep Client Experience —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GenAI agentic solution (LangChain style) — Demo deliverables</a:t>
            </a:r>
          </a:p>
          <a:p>
            <a:r>
              <a:t>No Azure Functions</a:t>
            </a:r>
          </a:p>
          <a:p/>
          <a:p>
            <a:r>
              <a:t>Prepared for AI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Problem &amp;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Predict client satisfaction (Satisfied / Dissatisfied) and explain top drivers without classical ML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High-Level Architecture (No Azure Functions)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Ingestion -&gt; ETL -&gt; Vector DB</a:t>
            </a:r>
          </a:p>
          <a:p>
            <a:r>
              <a:t>- LangChain-style agents for Scoring, Explanation, Action</a:t>
            </a:r>
          </a:p>
          <a:p>
            <a:r>
              <a:t>- Azure GPT-4 + Anthropic Claude as LLMs</a:t>
            </a:r>
          </a:p>
          <a:p>
            <a:r>
              <a:t>- Containerized Streamlit app + scoring service (ACI/AKS)</a:t>
            </a:r>
          </a:p>
          <a:p>
            <a:r>
              <a:t>- CI/CD via GitHub 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Upload CSV or generate sample</a:t>
            </a:r>
          </a:p>
          <a:p>
            <a:r>
              <a:t>2. Run GenAI Scoring</a:t>
            </a:r>
          </a:p>
          <a:p>
            <a:r>
              <a:t>3. View labels, confidence and top drivers</a:t>
            </a:r>
          </a:p>
          <a:p>
            <a:r>
              <a:t>4. Export results and trigger actions (CRM, emails)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Evaluation &amp; Metrics (Prototype)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Prototype evaluation (sample):</a:t>
            </a:r>
          </a:p>
          <a:p>
            <a:r>
              <a:t>- Accuracy progression: 72% → 85%</a:t>
            </a:r>
          </a:p>
          <a:p>
            <a:r>
              <a:t>- Target: Accuracy ≥ 80%</a:t>
            </a:r>
          </a:p>
          <a:p>
            <a:r>
              <a:t>- Focus: Improve recall for Dissatisfied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Prototype Metrics Chart</a:t>
            </a:r>
          </a:p>
        </p:txBody>
      </p:sp>
      <p:pic>
        <p:nvPicPr>
          <p:cNvPr id="4" name="Picture 3" descr="demo_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