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3" r:id="rId6"/>
    <p:sldId id="265" r:id="rId7"/>
    <p:sldId id="262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1A4D32-9B9A-42C4-81E8-E097AE30891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F13BEF-F771-4588-AF6B-32A17233189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Overview</a:t>
          </a:r>
          <a:r>
            <a:rPr lang="en-US"/>
            <a:t>:</a:t>
          </a:r>
        </a:p>
      </dgm:t>
    </dgm:pt>
    <dgm:pt modelId="{50E5577A-41D5-4AD2-BBB3-5CD2A281C1E0}" type="parTrans" cxnId="{904A186E-B112-46F3-B69D-258956D12A63}">
      <dgm:prSet/>
      <dgm:spPr/>
      <dgm:t>
        <a:bodyPr/>
        <a:lstStyle/>
        <a:p>
          <a:endParaRPr lang="en-US"/>
        </a:p>
      </dgm:t>
    </dgm:pt>
    <dgm:pt modelId="{E2B5EBD4-78C4-4DE4-AC6E-056141901E5F}" type="sibTrans" cxnId="{904A186E-B112-46F3-B69D-258956D12A63}">
      <dgm:prSet/>
      <dgm:spPr/>
      <dgm:t>
        <a:bodyPr/>
        <a:lstStyle/>
        <a:p>
          <a:endParaRPr lang="en-US"/>
        </a:p>
      </dgm:t>
    </dgm:pt>
    <dgm:pt modelId="{181E6805-CCF5-4C1B-8E13-91E66E3AE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SecNet</a:t>
          </a:r>
          <a:r>
            <a:rPr lang="en-US" dirty="0"/>
            <a:t> is a secure data-sharing framework tailored for the healthcare sector.</a:t>
          </a:r>
        </a:p>
      </dgm:t>
    </dgm:pt>
    <dgm:pt modelId="{0600D9E2-ECBA-4398-9B8C-A3CC260B3574}" type="parTrans" cxnId="{B953B230-D23E-41D6-A9AF-9F436D6323C7}">
      <dgm:prSet/>
      <dgm:spPr/>
      <dgm:t>
        <a:bodyPr/>
        <a:lstStyle/>
        <a:p>
          <a:endParaRPr lang="en-US"/>
        </a:p>
      </dgm:t>
    </dgm:pt>
    <dgm:pt modelId="{751754C1-2B3A-4AAF-8F57-D295B7CC07F8}" type="sibTrans" cxnId="{B953B230-D23E-41D6-A9AF-9F436D6323C7}">
      <dgm:prSet/>
      <dgm:spPr/>
      <dgm:t>
        <a:bodyPr/>
        <a:lstStyle/>
        <a:p>
          <a:endParaRPr lang="en-US"/>
        </a:p>
      </dgm:t>
    </dgm:pt>
    <dgm:pt modelId="{09BF7BD2-D24F-43B0-B152-8CBFBCBA5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Combines </a:t>
          </a:r>
          <a:r>
            <a:rPr lang="en-US" i="1"/>
            <a:t>Blockchain Technology</a:t>
          </a:r>
          <a:r>
            <a:rPr lang="en-US"/>
            <a:t> and </a:t>
          </a:r>
          <a:r>
            <a:rPr lang="en-US" i="1"/>
            <a:t>Artificial Intelligence (AI)</a:t>
          </a:r>
          <a:r>
            <a:rPr lang="en-US"/>
            <a:t> for robust security.</a:t>
          </a:r>
        </a:p>
      </dgm:t>
    </dgm:pt>
    <dgm:pt modelId="{0E6474BA-AC9B-499B-946C-568A67569D2D}" type="parTrans" cxnId="{3C3E0B5A-B9C2-42F8-9CB1-F5B1766BF91E}">
      <dgm:prSet/>
      <dgm:spPr/>
      <dgm:t>
        <a:bodyPr/>
        <a:lstStyle/>
        <a:p>
          <a:endParaRPr lang="en-US"/>
        </a:p>
      </dgm:t>
    </dgm:pt>
    <dgm:pt modelId="{1D9FA2A2-32B6-4169-BDAA-FE9AB391C456}" type="sibTrans" cxnId="{3C3E0B5A-B9C2-42F8-9CB1-F5B1766BF91E}">
      <dgm:prSet/>
      <dgm:spPr/>
      <dgm:t>
        <a:bodyPr/>
        <a:lstStyle/>
        <a:p>
          <a:endParaRPr lang="en-US"/>
        </a:p>
      </dgm:t>
    </dgm:pt>
    <dgm:pt modelId="{B44A1A87-5EA5-43EA-B1BE-D9498264683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Key Features</a:t>
          </a:r>
          <a:r>
            <a:rPr lang="en-US"/>
            <a:t>:</a:t>
          </a:r>
        </a:p>
      </dgm:t>
    </dgm:pt>
    <dgm:pt modelId="{BB16BF80-727E-4A79-87F5-3F90460B35EC}" type="parTrans" cxnId="{441B7309-E574-4456-AF51-83F5B35D8D0D}">
      <dgm:prSet/>
      <dgm:spPr/>
      <dgm:t>
        <a:bodyPr/>
        <a:lstStyle/>
        <a:p>
          <a:endParaRPr lang="en-US"/>
        </a:p>
      </dgm:t>
    </dgm:pt>
    <dgm:pt modelId="{ECCDCDB0-E5B5-4CF8-A83C-C2B613A528CB}" type="sibTrans" cxnId="{441B7309-E574-4456-AF51-83F5B35D8D0D}">
      <dgm:prSet/>
      <dgm:spPr/>
      <dgm:t>
        <a:bodyPr/>
        <a:lstStyle/>
        <a:p>
          <a:endParaRPr lang="en-US"/>
        </a:p>
      </dgm:t>
    </dgm:pt>
    <dgm:pt modelId="{0D08FC56-4BCC-4010-BD4F-E4E8427A02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Ensures </a:t>
          </a:r>
          <a:r>
            <a:rPr lang="en-US" i="1"/>
            <a:t>data privacy</a:t>
          </a:r>
          <a:r>
            <a:rPr lang="en-US"/>
            <a:t> and </a:t>
          </a:r>
          <a:r>
            <a:rPr lang="en-US" i="1"/>
            <a:t>ownership control</a:t>
          </a:r>
          <a:r>
            <a:rPr lang="en-US"/>
            <a:t> for patients.</a:t>
          </a:r>
        </a:p>
      </dgm:t>
    </dgm:pt>
    <dgm:pt modelId="{6E2F22F5-5D20-4512-907E-09C795AB0FB6}" type="parTrans" cxnId="{1003D171-EB73-48EC-BBEA-6621D8D0DE4C}">
      <dgm:prSet/>
      <dgm:spPr/>
      <dgm:t>
        <a:bodyPr/>
        <a:lstStyle/>
        <a:p>
          <a:endParaRPr lang="en-US"/>
        </a:p>
      </dgm:t>
    </dgm:pt>
    <dgm:pt modelId="{37095EF1-1058-44AA-A0FC-7B1D27392512}" type="sibTrans" cxnId="{1003D171-EB73-48EC-BBEA-6621D8D0DE4C}">
      <dgm:prSet/>
      <dgm:spPr/>
      <dgm:t>
        <a:bodyPr/>
        <a:lstStyle/>
        <a:p>
          <a:endParaRPr lang="en-US"/>
        </a:p>
      </dgm:t>
    </dgm:pt>
    <dgm:pt modelId="{8B40B4E2-2511-4537-9C01-F93417278F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a </a:t>
          </a:r>
          <a:r>
            <a:rPr lang="en-US" i="1"/>
            <a:t>permission-based system</a:t>
          </a:r>
          <a:r>
            <a:rPr lang="en-US"/>
            <a:t> for secure data sharing with hospitals.</a:t>
          </a:r>
        </a:p>
      </dgm:t>
    </dgm:pt>
    <dgm:pt modelId="{E60FE49A-9C2A-499D-8881-E069154A94B2}" type="parTrans" cxnId="{BC2D6046-393B-492F-A341-0F83CBC87995}">
      <dgm:prSet/>
      <dgm:spPr/>
      <dgm:t>
        <a:bodyPr/>
        <a:lstStyle/>
        <a:p>
          <a:endParaRPr lang="en-US"/>
        </a:p>
      </dgm:t>
    </dgm:pt>
    <dgm:pt modelId="{DCE1A9FD-B46D-4C50-A026-B5CFD2330BF3}" type="sibTrans" cxnId="{BC2D6046-393B-492F-A341-0F83CBC87995}">
      <dgm:prSet/>
      <dgm:spPr/>
      <dgm:t>
        <a:bodyPr/>
        <a:lstStyle/>
        <a:p>
          <a:endParaRPr lang="en-US"/>
        </a:p>
      </dgm:t>
    </dgm:pt>
    <dgm:pt modelId="{BC9E62E4-6A3F-479E-87D2-F9E1AA52D2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Significance</a:t>
          </a:r>
          <a:r>
            <a:rPr lang="en-US"/>
            <a:t>:</a:t>
          </a:r>
        </a:p>
      </dgm:t>
    </dgm:pt>
    <dgm:pt modelId="{ABDA55C1-950D-4F1F-A5B0-A17EC73E4D9A}" type="parTrans" cxnId="{CD46A5D8-3CDD-4F11-A5AA-1D7F93B52507}">
      <dgm:prSet/>
      <dgm:spPr/>
      <dgm:t>
        <a:bodyPr/>
        <a:lstStyle/>
        <a:p>
          <a:endParaRPr lang="en-US"/>
        </a:p>
      </dgm:t>
    </dgm:pt>
    <dgm:pt modelId="{036A5354-D3D0-4AC4-9F01-71D4716C8D32}" type="sibTrans" cxnId="{CD46A5D8-3CDD-4F11-A5AA-1D7F93B52507}">
      <dgm:prSet/>
      <dgm:spPr/>
      <dgm:t>
        <a:bodyPr/>
        <a:lstStyle/>
        <a:p>
          <a:endParaRPr lang="en-US"/>
        </a:p>
      </dgm:t>
    </dgm:pt>
    <dgm:pt modelId="{217EC929-496C-44AB-8BBF-E62E726571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Addresses critical challenges of </a:t>
          </a:r>
          <a:r>
            <a:rPr lang="en-US" i="1"/>
            <a:t>data security</a:t>
          </a:r>
          <a:r>
            <a:rPr lang="en-US"/>
            <a:t> in modern healthcare systems.</a:t>
          </a:r>
        </a:p>
      </dgm:t>
    </dgm:pt>
    <dgm:pt modelId="{7A9A54C8-00FF-4DCD-B043-3996FE3E26A6}" type="parTrans" cxnId="{0657B651-BD5F-492F-AF86-DCD32323C878}">
      <dgm:prSet/>
      <dgm:spPr/>
      <dgm:t>
        <a:bodyPr/>
        <a:lstStyle/>
        <a:p>
          <a:endParaRPr lang="en-US"/>
        </a:p>
      </dgm:t>
    </dgm:pt>
    <dgm:pt modelId="{7B2AF094-981E-45F8-8635-592A078765A5}" type="sibTrans" cxnId="{0657B651-BD5F-492F-AF86-DCD32323C878}">
      <dgm:prSet/>
      <dgm:spPr/>
      <dgm:t>
        <a:bodyPr/>
        <a:lstStyle/>
        <a:p>
          <a:endParaRPr lang="en-US"/>
        </a:p>
      </dgm:t>
    </dgm:pt>
    <dgm:pt modelId="{9D6A22CF-74A5-494C-B7B9-E349E5ADC2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Promotes trust and collaboration among stakeholders.</a:t>
          </a:r>
        </a:p>
      </dgm:t>
    </dgm:pt>
    <dgm:pt modelId="{B656D261-51E6-49BC-B37A-13A4914DBD2A}" type="parTrans" cxnId="{66481E8F-02C9-4100-848B-455A3B7B551D}">
      <dgm:prSet/>
      <dgm:spPr/>
      <dgm:t>
        <a:bodyPr/>
        <a:lstStyle/>
        <a:p>
          <a:endParaRPr lang="en-US"/>
        </a:p>
      </dgm:t>
    </dgm:pt>
    <dgm:pt modelId="{8C64CA0B-0B21-47BF-BD82-8CE837AB79EA}" type="sibTrans" cxnId="{66481E8F-02C9-4100-848B-455A3B7B551D}">
      <dgm:prSet/>
      <dgm:spPr/>
      <dgm:t>
        <a:bodyPr/>
        <a:lstStyle/>
        <a:p>
          <a:endParaRPr lang="en-US"/>
        </a:p>
      </dgm:t>
    </dgm:pt>
    <dgm:pt modelId="{A3B5E2CA-FCE1-4476-BC2C-AD98B4D0344D}" type="pres">
      <dgm:prSet presAssocID="{311A4D32-9B9A-42C4-81E8-E097AE30891D}" presName="root" presStyleCnt="0">
        <dgm:presLayoutVars>
          <dgm:dir/>
          <dgm:resizeHandles val="exact"/>
        </dgm:presLayoutVars>
      </dgm:prSet>
      <dgm:spPr/>
    </dgm:pt>
    <dgm:pt modelId="{D0F0A89D-EB2F-4C82-85C9-33CBFEBBC49F}" type="pres">
      <dgm:prSet presAssocID="{ACF13BEF-F771-4588-AF6B-32A172331899}" presName="compNode" presStyleCnt="0"/>
      <dgm:spPr/>
    </dgm:pt>
    <dgm:pt modelId="{8B5513EB-C887-402A-94D8-9B87C53C95C0}" type="pres">
      <dgm:prSet presAssocID="{ACF13BEF-F771-4588-AF6B-32A1723318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2B0E7AA-BFCF-47BB-9366-0B8B34354F7F}" type="pres">
      <dgm:prSet presAssocID="{ACF13BEF-F771-4588-AF6B-32A172331899}" presName="iconSpace" presStyleCnt="0"/>
      <dgm:spPr/>
    </dgm:pt>
    <dgm:pt modelId="{21BCFFE5-BD59-484A-ADE5-A556D5CE3777}" type="pres">
      <dgm:prSet presAssocID="{ACF13BEF-F771-4588-AF6B-32A172331899}" presName="parTx" presStyleLbl="revTx" presStyleIdx="0" presStyleCnt="6">
        <dgm:presLayoutVars>
          <dgm:chMax val="0"/>
          <dgm:chPref val="0"/>
        </dgm:presLayoutVars>
      </dgm:prSet>
      <dgm:spPr/>
    </dgm:pt>
    <dgm:pt modelId="{5C951D9A-15AA-4DB7-A793-62035443DBF3}" type="pres">
      <dgm:prSet presAssocID="{ACF13BEF-F771-4588-AF6B-32A172331899}" presName="txSpace" presStyleCnt="0"/>
      <dgm:spPr/>
    </dgm:pt>
    <dgm:pt modelId="{5A31FFE7-2136-493F-A858-DA2BC95514B3}" type="pres">
      <dgm:prSet presAssocID="{ACF13BEF-F771-4588-AF6B-32A172331899}" presName="desTx" presStyleLbl="revTx" presStyleIdx="1" presStyleCnt="6">
        <dgm:presLayoutVars/>
      </dgm:prSet>
      <dgm:spPr/>
    </dgm:pt>
    <dgm:pt modelId="{6E4155F2-DFB7-4339-AF3B-77B1DEFD4E3B}" type="pres">
      <dgm:prSet presAssocID="{E2B5EBD4-78C4-4DE4-AC6E-056141901E5F}" presName="sibTrans" presStyleCnt="0"/>
      <dgm:spPr/>
    </dgm:pt>
    <dgm:pt modelId="{5CA2D8CD-8E58-40A1-BC2F-5A7393F12A33}" type="pres">
      <dgm:prSet presAssocID="{B44A1A87-5EA5-43EA-B1BE-D94982646833}" presName="compNode" presStyleCnt="0"/>
      <dgm:spPr/>
    </dgm:pt>
    <dgm:pt modelId="{5F2DFAAA-1B33-44DA-B865-90341C73DDD2}" type="pres">
      <dgm:prSet presAssocID="{B44A1A87-5EA5-43EA-B1BE-D949826468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D3FFA16-E9B1-4E7A-A62E-2F6180AE6DE4}" type="pres">
      <dgm:prSet presAssocID="{B44A1A87-5EA5-43EA-B1BE-D94982646833}" presName="iconSpace" presStyleCnt="0"/>
      <dgm:spPr/>
    </dgm:pt>
    <dgm:pt modelId="{8DA68CCC-C777-4464-8AF7-BE757C7E9D78}" type="pres">
      <dgm:prSet presAssocID="{B44A1A87-5EA5-43EA-B1BE-D94982646833}" presName="parTx" presStyleLbl="revTx" presStyleIdx="2" presStyleCnt="6">
        <dgm:presLayoutVars>
          <dgm:chMax val="0"/>
          <dgm:chPref val="0"/>
        </dgm:presLayoutVars>
      </dgm:prSet>
      <dgm:spPr/>
    </dgm:pt>
    <dgm:pt modelId="{EF2EBEA4-CC69-4E33-A4AE-2EDAD772F45C}" type="pres">
      <dgm:prSet presAssocID="{B44A1A87-5EA5-43EA-B1BE-D94982646833}" presName="txSpace" presStyleCnt="0"/>
      <dgm:spPr/>
    </dgm:pt>
    <dgm:pt modelId="{66173772-0089-4EB7-B149-3D957B8DAB0E}" type="pres">
      <dgm:prSet presAssocID="{B44A1A87-5EA5-43EA-B1BE-D94982646833}" presName="desTx" presStyleLbl="revTx" presStyleIdx="3" presStyleCnt="6">
        <dgm:presLayoutVars/>
      </dgm:prSet>
      <dgm:spPr/>
    </dgm:pt>
    <dgm:pt modelId="{D0A08DD8-5CD9-462B-BD3C-FBB896BEBB5A}" type="pres">
      <dgm:prSet presAssocID="{ECCDCDB0-E5B5-4CF8-A83C-C2B613A528CB}" presName="sibTrans" presStyleCnt="0"/>
      <dgm:spPr/>
    </dgm:pt>
    <dgm:pt modelId="{729293A5-AC3E-4D89-A7C2-1B22ADECB809}" type="pres">
      <dgm:prSet presAssocID="{BC9E62E4-6A3F-479E-87D2-F9E1AA52D228}" presName="compNode" presStyleCnt="0"/>
      <dgm:spPr/>
    </dgm:pt>
    <dgm:pt modelId="{2028AB6E-C2FE-4231-914D-27650CD106C0}" type="pres">
      <dgm:prSet presAssocID="{BC9E62E4-6A3F-479E-87D2-F9E1AA52D2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0CFBEFAA-A109-4894-99D1-EFEEBCA54923}" type="pres">
      <dgm:prSet presAssocID="{BC9E62E4-6A3F-479E-87D2-F9E1AA52D228}" presName="iconSpace" presStyleCnt="0"/>
      <dgm:spPr/>
    </dgm:pt>
    <dgm:pt modelId="{BA3BF0D5-912A-4B16-BB36-EE3E6617C1F2}" type="pres">
      <dgm:prSet presAssocID="{BC9E62E4-6A3F-479E-87D2-F9E1AA52D228}" presName="parTx" presStyleLbl="revTx" presStyleIdx="4" presStyleCnt="6">
        <dgm:presLayoutVars>
          <dgm:chMax val="0"/>
          <dgm:chPref val="0"/>
        </dgm:presLayoutVars>
      </dgm:prSet>
      <dgm:spPr/>
    </dgm:pt>
    <dgm:pt modelId="{621D127B-2185-4BFB-8D00-5180D9690830}" type="pres">
      <dgm:prSet presAssocID="{BC9E62E4-6A3F-479E-87D2-F9E1AA52D228}" presName="txSpace" presStyleCnt="0"/>
      <dgm:spPr/>
    </dgm:pt>
    <dgm:pt modelId="{4DD07D6E-BFC8-4525-8205-C431A66E1E75}" type="pres">
      <dgm:prSet presAssocID="{BC9E62E4-6A3F-479E-87D2-F9E1AA52D228}" presName="desTx" presStyleLbl="revTx" presStyleIdx="5" presStyleCnt="6">
        <dgm:presLayoutVars/>
      </dgm:prSet>
      <dgm:spPr/>
    </dgm:pt>
  </dgm:ptLst>
  <dgm:cxnLst>
    <dgm:cxn modelId="{CE42CC00-7916-8E4B-9BC8-3B8E2FA55F8A}" type="presOf" srcId="{09BF7BD2-D24F-43B0-B152-8CBFBCBA5DD9}" destId="{5A31FFE7-2136-493F-A858-DA2BC95514B3}" srcOrd="0" destOrd="1" presId="urn:microsoft.com/office/officeart/2018/2/layout/IconLabelDescriptionList"/>
    <dgm:cxn modelId="{441B7309-E574-4456-AF51-83F5B35D8D0D}" srcId="{311A4D32-9B9A-42C4-81E8-E097AE30891D}" destId="{B44A1A87-5EA5-43EA-B1BE-D94982646833}" srcOrd="1" destOrd="0" parTransId="{BB16BF80-727E-4A79-87F5-3F90460B35EC}" sibTransId="{ECCDCDB0-E5B5-4CF8-A83C-C2B613A528CB}"/>
    <dgm:cxn modelId="{1FE13721-AB18-6043-B9B2-F6298B778123}" type="presOf" srcId="{BC9E62E4-6A3F-479E-87D2-F9E1AA52D228}" destId="{BA3BF0D5-912A-4B16-BB36-EE3E6617C1F2}" srcOrd="0" destOrd="0" presId="urn:microsoft.com/office/officeart/2018/2/layout/IconLabelDescriptionList"/>
    <dgm:cxn modelId="{79978622-B2AC-1042-B32D-0E0CA4001F46}" type="presOf" srcId="{9D6A22CF-74A5-494C-B7B9-E349E5ADC230}" destId="{4DD07D6E-BFC8-4525-8205-C431A66E1E75}" srcOrd="0" destOrd="1" presId="urn:microsoft.com/office/officeart/2018/2/layout/IconLabelDescriptionList"/>
    <dgm:cxn modelId="{B953B230-D23E-41D6-A9AF-9F436D6323C7}" srcId="{ACF13BEF-F771-4588-AF6B-32A172331899}" destId="{181E6805-CCF5-4C1B-8E13-91E66E3AEFFA}" srcOrd="0" destOrd="0" parTransId="{0600D9E2-ECBA-4398-9B8C-A3CC260B3574}" sibTransId="{751754C1-2B3A-4AAF-8F57-D295B7CC07F8}"/>
    <dgm:cxn modelId="{6750683E-04D0-BC44-B97F-048F55842366}" type="presOf" srcId="{8B40B4E2-2511-4537-9C01-F93417278F69}" destId="{66173772-0089-4EB7-B149-3D957B8DAB0E}" srcOrd="0" destOrd="1" presId="urn:microsoft.com/office/officeart/2018/2/layout/IconLabelDescriptionList"/>
    <dgm:cxn modelId="{BC2D6046-393B-492F-A341-0F83CBC87995}" srcId="{B44A1A87-5EA5-43EA-B1BE-D94982646833}" destId="{8B40B4E2-2511-4537-9C01-F93417278F69}" srcOrd="1" destOrd="0" parTransId="{E60FE49A-9C2A-499D-8881-E069154A94B2}" sibTransId="{DCE1A9FD-B46D-4C50-A026-B5CFD2330BF3}"/>
    <dgm:cxn modelId="{66980E4A-9D44-634B-8B37-F82AAA8A5975}" type="presOf" srcId="{B44A1A87-5EA5-43EA-B1BE-D94982646833}" destId="{8DA68CCC-C777-4464-8AF7-BE757C7E9D78}" srcOrd="0" destOrd="0" presId="urn:microsoft.com/office/officeart/2018/2/layout/IconLabelDescriptionList"/>
    <dgm:cxn modelId="{0657B651-BD5F-492F-AF86-DCD32323C878}" srcId="{BC9E62E4-6A3F-479E-87D2-F9E1AA52D228}" destId="{217EC929-496C-44AB-8BBF-E62E726571E2}" srcOrd="0" destOrd="0" parTransId="{7A9A54C8-00FF-4DCD-B043-3996FE3E26A6}" sibTransId="{7B2AF094-981E-45F8-8635-592A078765A5}"/>
    <dgm:cxn modelId="{A4401658-C75A-3C47-A3BF-41628534921C}" type="presOf" srcId="{181E6805-CCF5-4C1B-8E13-91E66E3AEFFA}" destId="{5A31FFE7-2136-493F-A858-DA2BC95514B3}" srcOrd="0" destOrd="0" presId="urn:microsoft.com/office/officeart/2018/2/layout/IconLabelDescriptionList"/>
    <dgm:cxn modelId="{3C3E0B5A-B9C2-42F8-9CB1-F5B1766BF91E}" srcId="{ACF13BEF-F771-4588-AF6B-32A172331899}" destId="{09BF7BD2-D24F-43B0-B152-8CBFBCBA5DD9}" srcOrd="1" destOrd="0" parTransId="{0E6474BA-AC9B-499B-946C-568A67569D2D}" sibTransId="{1D9FA2A2-32B6-4169-BDAA-FE9AB391C456}"/>
    <dgm:cxn modelId="{904A186E-B112-46F3-B69D-258956D12A63}" srcId="{311A4D32-9B9A-42C4-81E8-E097AE30891D}" destId="{ACF13BEF-F771-4588-AF6B-32A172331899}" srcOrd="0" destOrd="0" parTransId="{50E5577A-41D5-4AD2-BBB3-5CD2A281C1E0}" sibTransId="{E2B5EBD4-78C4-4DE4-AC6E-056141901E5F}"/>
    <dgm:cxn modelId="{1003D171-EB73-48EC-BBEA-6621D8D0DE4C}" srcId="{B44A1A87-5EA5-43EA-B1BE-D94982646833}" destId="{0D08FC56-4BCC-4010-BD4F-E4E8427A021F}" srcOrd="0" destOrd="0" parTransId="{6E2F22F5-5D20-4512-907E-09C795AB0FB6}" sibTransId="{37095EF1-1058-44AA-A0FC-7B1D27392512}"/>
    <dgm:cxn modelId="{4BAB027E-5A96-BE46-A422-BC63E9AB8FB8}" type="presOf" srcId="{217EC929-496C-44AB-8BBF-E62E726571E2}" destId="{4DD07D6E-BFC8-4525-8205-C431A66E1E75}" srcOrd="0" destOrd="0" presId="urn:microsoft.com/office/officeart/2018/2/layout/IconLabelDescriptionList"/>
    <dgm:cxn modelId="{66481E8F-02C9-4100-848B-455A3B7B551D}" srcId="{BC9E62E4-6A3F-479E-87D2-F9E1AA52D228}" destId="{9D6A22CF-74A5-494C-B7B9-E349E5ADC230}" srcOrd="1" destOrd="0" parTransId="{B656D261-51E6-49BC-B37A-13A4914DBD2A}" sibTransId="{8C64CA0B-0B21-47BF-BD82-8CE837AB79EA}"/>
    <dgm:cxn modelId="{EEBF8C95-8DE9-7048-AB18-91C247F682FF}" type="presOf" srcId="{0D08FC56-4BCC-4010-BD4F-E4E8427A021F}" destId="{66173772-0089-4EB7-B149-3D957B8DAB0E}" srcOrd="0" destOrd="0" presId="urn:microsoft.com/office/officeart/2018/2/layout/IconLabelDescriptionList"/>
    <dgm:cxn modelId="{81AA9CAC-81C6-F747-91AD-5B651FAED03E}" type="presOf" srcId="{ACF13BEF-F771-4588-AF6B-32A172331899}" destId="{21BCFFE5-BD59-484A-ADE5-A556D5CE3777}" srcOrd="0" destOrd="0" presId="urn:microsoft.com/office/officeart/2018/2/layout/IconLabelDescriptionList"/>
    <dgm:cxn modelId="{F077E3C2-5D59-AB42-ACB4-3D52BE409A17}" type="presOf" srcId="{311A4D32-9B9A-42C4-81E8-E097AE30891D}" destId="{A3B5E2CA-FCE1-4476-BC2C-AD98B4D0344D}" srcOrd="0" destOrd="0" presId="urn:microsoft.com/office/officeart/2018/2/layout/IconLabelDescriptionList"/>
    <dgm:cxn modelId="{CD46A5D8-3CDD-4F11-A5AA-1D7F93B52507}" srcId="{311A4D32-9B9A-42C4-81E8-E097AE30891D}" destId="{BC9E62E4-6A3F-479E-87D2-F9E1AA52D228}" srcOrd="2" destOrd="0" parTransId="{ABDA55C1-950D-4F1F-A5B0-A17EC73E4D9A}" sibTransId="{036A5354-D3D0-4AC4-9F01-71D4716C8D32}"/>
    <dgm:cxn modelId="{2A6C90FB-07C9-E34D-BC84-64C7679D0207}" type="presParOf" srcId="{A3B5E2CA-FCE1-4476-BC2C-AD98B4D0344D}" destId="{D0F0A89D-EB2F-4C82-85C9-33CBFEBBC49F}" srcOrd="0" destOrd="0" presId="urn:microsoft.com/office/officeart/2018/2/layout/IconLabelDescriptionList"/>
    <dgm:cxn modelId="{6D76C09D-44E2-ED4E-A276-5F303926F8C6}" type="presParOf" srcId="{D0F0A89D-EB2F-4C82-85C9-33CBFEBBC49F}" destId="{8B5513EB-C887-402A-94D8-9B87C53C95C0}" srcOrd="0" destOrd="0" presId="urn:microsoft.com/office/officeart/2018/2/layout/IconLabelDescriptionList"/>
    <dgm:cxn modelId="{BDB64738-2ED6-1642-99BD-6B319169CF24}" type="presParOf" srcId="{D0F0A89D-EB2F-4C82-85C9-33CBFEBBC49F}" destId="{D2B0E7AA-BFCF-47BB-9366-0B8B34354F7F}" srcOrd="1" destOrd="0" presId="urn:microsoft.com/office/officeart/2018/2/layout/IconLabelDescriptionList"/>
    <dgm:cxn modelId="{0B7A89E9-8339-DE49-BD1B-838D05107E29}" type="presParOf" srcId="{D0F0A89D-EB2F-4C82-85C9-33CBFEBBC49F}" destId="{21BCFFE5-BD59-484A-ADE5-A556D5CE3777}" srcOrd="2" destOrd="0" presId="urn:microsoft.com/office/officeart/2018/2/layout/IconLabelDescriptionList"/>
    <dgm:cxn modelId="{5B411740-C277-064F-9386-B9494C950188}" type="presParOf" srcId="{D0F0A89D-EB2F-4C82-85C9-33CBFEBBC49F}" destId="{5C951D9A-15AA-4DB7-A793-62035443DBF3}" srcOrd="3" destOrd="0" presId="urn:microsoft.com/office/officeart/2018/2/layout/IconLabelDescriptionList"/>
    <dgm:cxn modelId="{598429D1-8B2E-9C42-ACF1-00DEC90BA920}" type="presParOf" srcId="{D0F0A89D-EB2F-4C82-85C9-33CBFEBBC49F}" destId="{5A31FFE7-2136-493F-A858-DA2BC95514B3}" srcOrd="4" destOrd="0" presId="urn:microsoft.com/office/officeart/2018/2/layout/IconLabelDescriptionList"/>
    <dgm:cxn modelId="{9FE24325-0EC2-7D42-AFDE-321C7E8185CB}" type="presParOf" srcId="{A3B5E2CA-FCE1-4476-BC2C-AD98B4D0344D}" destId="{6E4155F2-DFB7-4339-AF3B-77B1DEFD4E3B}" srcOrd="1" destOrd="0" presId="urn:microsoft.com/office/officeart/2018/2/layout/IconLabelDescriptionList"/>
    <dgm:cxn modelId="{5DF933E4-9511-BF4D-A6C6-7805D77D18EC}" type="presParOf" srcId="{A3B5E2CA-FCE1-4476-BC2C-AD98B4D0344D}" destId="{5CA2D8CD-8E58-40A1-BC2F-5A7393F12A33}" srcOrd="2" destOrd="0" presId="urn:microsoft.com/office/officeart/2018/2/layout/IconLabelDescriptionList"/>
    <dgm:cxn modelId="{BA6A098E-95C8-764C-8874-256ED9F98CD9}" type="presParOf" srcId="{5CA2D8CD-8E58-40A1-BC2F-5A7393F12A33}" destId="{5F2DFAAA-1B33-44DA-B865-90341C73DDD2}" srcOrd="0" destOrd="0" presId="urn:microsoft.com/office/officeart/2018/2/layout/IconLabelDescriptionList"/>
    <dgm:cxn modelId="{00C96AE4-09A9-C44B-BC50-D8A019667A8D}" type="presParOf" srcId="{5CA2D8CD-8E58-40A1-BC2F-5A7393F12A33}" destId="{5D3FFA16-E9B1-4E7A-A62E-2F6180AE6DE4}" srcOrd="1" destOrd="0" presId="urn:microsoft.com/office/officeart/2018/2/layout/IconLabelDescriptionList"/>
    <dgm:cxn modelId="{B1A1CA4E-BB76-E240-A4F3-36BBCAF3680E}" type="presParOf" srcId="{5CA2D8CD-8E58-40A1-BC2F-5A7393F12A33}" destId="{8DA68CCC-C777-4464-8AF7-BE757C7E9D78}" srcOrd="2" destOrd="0" presId="urn:microsoft.com/office/officeart/2018/2/layout/IconLabelDescriptionList"/>
    <dgm:cxn modelId="{BCFAB91E-F892-6F44-AEB2-2862DB9114E6}" type="presParOf" srcId="{5CA2D8CD-8E58-40A1-BC2F-5A7393F12A33}" destId="{EF2EBEA4-CC69-4E33-A4AE-2EDAD772F45C}" srcOrd="3" destOrd="0" presId="urn:microsoft.com/office/officeart/2018/2/layout/IconLabelDescriptionList"/>
    <dgm:cxn modelId="{8A9FA0E6-EBC8-5F42-AEA3-4F5DF70F2E3C}" type="presParOf" srcId="{5CA2D8CD-8E58-40A1-BC2F-5A7393F12A33}" destId="{66173772-0089-4EB7-B149-3D957B8DAB0E}" srcOrd="4" destOrd="0" presId="urn:microsoft.com/office/officeart/2018/2/layout/IconLabelDescriptionList"/>
    <dgm:cxn modelId="{9E5F7AD7-E89B-B64B-9AAA-8FBE1D4551B2}" type="presParOf" srcId="{A3B5E2CA-FCE1-4476-BC2C-AD98B4D0344D}" destId="{D0A08DD8-5CD9-462B-BD3C-FBB896BEBB5A}" srcOrd="3" destOrd="0" presId="urn:microsoft.com/office/officeart/2018/2/layout/IconLabelDescriptionList"/>
    <dgm:cxn modelId="{AF0D6659-00A5-FF45-9C51-651E70CBFB02}" type="presParOf" srcId="{A3B5E2CA-FCE1-4476-BC2C-AD98B4D0344D}" destId="{729293A5-AC3E-4D89-A7C2-1B22ADECB809}" srcOrd="4" destOrd="0" presId="urn:microsoft.com/office/officeart/2018/2/layout/IconLabelDescriptionList"/>
    <dgm:cxn modelId="{157CAE76-4430-F94B-85A7-801B14B1FFB4}" type="presParOf" srcId="{729293A5-AC3E-4D89-A7C2-1B22ADECB809}" destId="{2028AB6E-C2FE-4231-914D-27650CD106C0}" srcOrd="0" destOrd="0" presId="urn:microsoft.com/office/officeart/2018/2/layout/IconLabelDescriptionList"/>
    <dgm:cxn modelId="{F11A9927-FA95-8F49-8190-892F6DD95826}" type="presParOf" srcId="{729293A5-AC3E-4D89-A7C2-1B22ADECB809}" destId="{0CFBEFAA-A109-4894-99D1-EFEEBCA54923}" srcOrd="1" destOrd="0" presId="urn:microsoft.com/office/officeart/2018/2/layout/IconLabelDescriptionList"/>
    <dgm:cxn modelId="{20BE34B1-A48C-4A4A-B992-0E31AE142CFC}" type="presParOf" srcId="{729293A5-AC3E-4D89-A7C2-1B22ADECB809}" destId="{BA3BF0D5-912A-4B16-BB36-EE3E6617C1F2}" srcOrd="2" destOrd="0" presId="urn:microsoft.com/office/officeart/2018/2/layout/IconLabelDescriptionList"/>
    <dgm:cxn modelId="{8EB7A318-9869-0D41-953B-BB4C57814891}" type="presParOf" srcId="{729293A5-AC3E-4D89-A7C2-1B22ADECB809}" destId="{621D127B-2185-4BFB-8D00-5180D9690830}" srcOrd="3" destOrd="0" presId="urn:microsoft.com/office/officeart/2018/2/layout/IconLabelDescriptionList"/>
    <dgm:cxn modelId="{7CDFE91A-FE4E-0A4B-936C-CDB4875318AB}" type="presParOf" srcId="{729293A5-AC3E-4D89-A7C2-1B22ADECB809}" destId="{4DD07D6E-BFC8-4525-8205-C431A66E1E7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43886C-8482-4FD0-B503-679047B70AE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C455A4B-64E8-4EA3-880C-7B1C3286BFDF}">
      <dgm:prSet/>
      <dgm:spPr/>
      <dgm:t>
        <a:bodyPr/>
        <a:lstStyle/>
        <a:p>
          <a:pPr>
            <a:defRPr b="1"/>
          </a:pPr>
          <a:r>
            <a:rPr lang="en-US" b="1"/>
            <a:t>Module 1: Patients</a:t>
          </a:r>
          <a:r>
            <a:rPr lang="en-US"/>
            <a:t>:</a:t>
          </a:r>
        </a:p>
      </dgm:t>
    </dgm:pt>
    <dgm:pt modelId="{8D51AE67-0B87-4D78-AE0D-051AD6F2F759}" type="parTrans" cxnId="{2E2D80DB-1B54-40A9-B014-74E635DFD16A}">
      <dgm:prSet/>
      <dgm:spPr/>
      <dgm:t>
        <a:bodyPr/>
        <a:lstStyle/>
        <a:p>
          <a:endParaRPr lang="en-US"/>
        </a:p>
      </dgm:t>
    </dgm:pt>
    <dgm:pt modelId="{5C5EDFC3-B283-4168-8998-FB46F0C6A3C4}" type="sibTrans" cxnId="{2E2D80DB-1B54-40A9-B014-74E635DFD16A}">
      <dgm:prSet/>
      <dgm:spPr/>
      <dgm:t>
        <a:bodyPr/>
        <a:lstStyle/>
        <a:p>
          <a:endParaRPr lang="en-US"/>
        </a:p>
      </dgm:t>
    </dgm:pt>
    <dgm:pt modelId="{67CAED98-794A-4706-B310-1C44D863591F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Patients create a profile with disease details and choose hospitals to share data with.</a:t>
          </a:r>
        </a:p>
      </dgm:t>
    </dgm:pt>
    <dgm:pt modelId="{99B07F44-FFD6-40C2-84BC-3D5ADC43F222}" type="parTrans" cxnId="{A91F584C-D6F6-416D-9B15-D96413559408}">
      <dgm:prSet/>
      <dgm:spPr/>
      <dgm:t>
        <a:bodyPr/>
        <a:lstStyle/>
        <a:p>
          <a:endParaRPr lang="en-US"/>
        </a:p>
      </dgm:t>
    </dgm:pt>
    <dgm:pt modelId="{FBA44596-6500-4099-AD6A-61F7731BD0AE}" type="sibTrans" cxnId="{A91F584C-D6F6-416D-9B15-D96413559408}">
      <dgm:prSet/>
      <dgm:spPr/>
      <dgm:t>
        <a:bodyPr/>
        <a:lstStyle/>
        <a:p>
          <a:endParaRPr lang="en-US"/>
        </a:p>
      </dgm:t>
    </dgm:pt>
    <dgm:pt modelId="{1686ADE4-9DEA-4468-AF1D-DE7FD1AD0103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/>
            <a:t>Blockchain objects define </a:t>
          </a:r>
          <a:r>
            <a:rPr lang="en-US" i="1"/>
            <a:t>allowable permissions</a:t>
          </a:r>
          <a:r>
            <a:rPr lang="en-US"/>
            <a:t> for hospitals.</a:t>
          </a:r>
        </a:p>
      </dgm:t>
    </dgm:pt>
    <dgm:pt modelId="{F0C80553-1523-4D03-A6CF-F59CB34DE578}" type="parTrans" cxnId="{B6D33138-9075-48BC-B108-C990CCCE677E}">
      <dgm:prSet/>
      <dgm:spPr/>
      <dgm:t>
        <a:bodyPr/>
        <a:lstStyle/>
        <a:p>
          <a:endParaRPr lang="en-US"/>
        </a:p>
      </dgm:t>
    </dgm:pt>
    <dgm:pt modelId="{96D3D335-9B3A-4619-B051-3290082D1777}" type="sibTrans" cxnId="{B6D33138-9075-48BC-B108-C990CCCE677E}">
      <dgm:prSet/>
      <dgm:spPr/>
      <dgm:t>
        <a:bodyPr/>
        <a:lstStyle/>
        <a:p>
          <a:endParaRPr lang="en-US"/>
        </a:p>
      </dgm:t>
    </dgm:pt>
    <dgm:pt modelId="{F5E81670-FBED-4D8E-885A-1462DAAD39AD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Patients can log in to track rewards earned through data sharing.</a:t>
          </a:r>
        </a:p>
      </dgm:t>
    </dgm:pt>
    <dgm:pt modelId="{370B192F-EA4B-420C-A2D7-A5828645511D}" type="parTrans" cxnId="{0B7585BC-7AA7-47AB-B31D-5F0333181AE8}">
      <dgm:prSet/>
      <dgm:spPr/>
      <dgm:t>
        <a:bodyPr/>
        <a:lstStyle/>
        <a:p>
          <a:endParaRPr lang="en-US"/>
        </a:p>
      </dgm:t>
    </dgm:pt>
    <dgm:pt modelId="{AACDA520-1A2A-459B-BC42-9C7EAB7EACBD}" type="sibTrans" cxnId="{0B7585BC-7AA7-47AB-B31D-5F0333181AE8}">
      <dgm:prSet/>
      <dgm:spPr/>
      <dgm:t>
        <a:bodyPr/>
        <a:lstStyle/>
        <a:p>
          <a:endParaRPr lang="en-US"/>
        </a:p>
      </dgm:t>
    </dgm:pt>
    <dgm:pt modelId="{335F5A63-54ED-46EE-9424-396E7C4F5A6A}">
      <dgm:prSet/>
      <dgm:spPr/>
      <dgm:t>
        <a:bodyPr/>
        <a:lstStyle/>
        <a:p>
          <a:pPr>
            <a:defRPr b="1"/>
          </a:pPr>
          <a:r>
            <a:rPr lang="en-US" b="1"/>
            <a:t>Module 2: Hospitals</a:t>
          </a:r>
          <a:r>
            <a:rPr lang="en-US"/>
            <a:t>:</a:t>
          </a:r>
        </a:p>
      </dgm:t>
    </dgm:pt>
    <dgm:pt modelId="{1313F8C8-04E2-48B7-958B-480757C1D712}" type="parTrans" cxnId="{C686FA70-1504-42E9-9107-61F789BC1201}">
      <dgm:prSet/>
      <dgm:spPr/>
      <dgm:t>
        <a:bodyPr/>
        <a:lstStyle/>
        <a:p>
          <a:endParaRPr lang="en-US"/>
        </a:p>
      </dgm:t>
    </dgm:pt>
    <dgm:pt modelId="{418EF649-BD66-4C9A-B7C1-36912319D994}" type="sibTrans" cxnId="{C686FA70-1504-42E9-9107-61F789BC1201}">
      <dgm:prSet/>
      <dgm:spPr/>
      <dgm:t>
        <a:bodyPr/>
        <a:lstStyle/>
        <a:p>
          <a:endParaRPr lang="en-US"/>
        </a:p>
      </dgm:t>
    </dgm:pt>
    <dgm:pt modelId="{9D1AC97A-CA1A-4BA9-9A86-390ED519B63C}">
      <dgm:prSet/>
      <dgm:spPr/>
      <dgm:t>
        <a:bodyPr/>
        <a:lstStyle/>
        <a:p>
          <a:pPr algn="l"/>
          <a:r>
            <a:rPr lang="en-US" dirty="0"/>
            <a:t>Hospitals (e.g., Hospital1, Hospital2) access patient data upon permission.</a:t>
          </a:r>
        </a:p>
      </dgm:t>
    </dgm:pt>
    <dgm:pt modelId="{4D18C80C-4DC5-4DB1-BB8D-EF5DBE8863A3}" type="parTrans" cxnId="{27F67285-34EF-4083-BD15-89AAE7A260BD}">
      <dgm:prSet/>
      <dgm:spPr/>
      <dgm:t>
        <a:bodyPr/>
        <a:lstStyle/>
        <a:p>
          <a:endParaRPr lang="en-US"/>
        </a:p>
      </dgm:t>
    </dgm:pt>
    <dgm:pt modelId="{78A9E169-83B7-4AB8-AA16-EBA7161E54CB}" type="sibTrans" cxnId="{27F67285-34EF-4083-BD15-89AAE7A260BD}">
      <dgm:prSet/>
      <dgm:spPr/>
      <dgm:t>
        <a:bodyPr/>
        <a:lstStyle/>
        <a:p>
          <a:endParaRPr lang="en-US"/>
        </a:p>
      </dgm:t>
    </dgm:pt>
    <dgm:pt modelId="{20AF1673-4DE6-4452-A06F-FE8456E222F6}">
      <dgm:prSet/>
      <dgm:spPr/>
      <dgm:t>
        <a:bodyPr/>
        <a:lstStyle/>
        <a:p>
          <a:pPr algn="l"/>
          <a:r>
            <a:rPr lang="en-US"/>
            <a:t>Hospitals search by </a:t>
          </a:r>
          <a:r>
            <a:rPr lang="en-US" i="1"/>
            <a:t>disease names</a:t>
          </a:r>
          <a:r>
            <a:rPr lang="en-US"/>
            <a:t>, and AI identifies matching patient records.</a:t>
          </a:r>
        </a:p>
      </dgm:t>
    </dgm:pt>
    <dgm:pt modelId="{2FE7C16B-2F58-4669-8372-9FBCE06676DE}" type="parTrans" cxnId="{897E38AB-BDE9-4DA0-AFBF-8E565183C1EB}">
      <dgm:prSet/>
      <dgm:spPr/>
      <dgm:t>
        <a:bodyPr/>
        <a:lstStyle/>
        <a:p>
          <a:endParaRPr lang="en-US"/>
        </a:p>
      </dgm:t>
    </dgm:pt>
    <dgm:pt modelId="{9034D89D-5C0B-4962-A1A6-B71DF7AB97DF}" type="sibTrans" cxnId="{897E38AB-BDE9-4DA0-AFBF-8E565183C1EB}">
      <dgm:prSet/>
      <dgm:spPr/>
      <dgm:t>
        <a:bodyPr/>
        <a:lstStyle/>
        <a:p>
          <a:endParaRPr lang="en-US"/>
        </a:p>
      </dgm:t>
    </dgm:pt>
    <dgm:pt modelId="{F49E6346-3CCE-4AB9-9D7E-493B99F2F257}">
      <dgm:prSet/>
      <dgm:spPr/>
      <dgm:t>
        <a:bodyPr/>
        <a:lstStyle/>
        <a:p>
          <a:pPr algn="l"/>
          <a:r>
            <a:rPr lang="en-US" dirty="0"/>
            <a:t>Only patients who have granted permission are displayed.</a:t>
          </a:r>
        </a:p>
      </dgm:t>
    </dgm:pt>
    <dgm:pt modelId="{8FD51432-647C-4882-A78B-D59B9FFB1EEF}" type="parTrans" cxnId="{FA7FB152-A7F1-4573-888B-03E07A49BCB3}">
      <dgm:prSet/>
      <dgm:spPr/>
      <dgm:t>
        <a:bodyPr/>
        <a:lstStyle/>
        <a:p>
          <a:endParaRPr lang="en-US"/>
        </a:p>
      </dgm:t>
    </dgm:pt>
    <dgm:pt modelId="{56A8672E-8BE4-494D-A1D5-96B40663B23E}" type="sibTrans" cxnId="{FA7FB152-A7F1-4573-888B-03E07A49BCB3}">
      <dgm:prSet/>
      <dgm:spPr/>
      <dgm:t>
        <a:bodyPr/>
        <a:lstStyle/>
        <a:p>
          <a:endParaRPr lang="en-US"/>
        </a:p>
      </dgm:t>
    </dgm:pt>
    <dgm:pt modelId="{664BD681-71EA-460C-A23F-3D169F23FA1C}">
      <dgm:prSet/>
      <dgm:spPr/>
      <dgm:t>
        <a:bodyPr/>
        <a:lstStyle/>
        <a:p>
          <a:pPr>
            <a:defRPr b="1"/>
          </a:pPr>
          <a:r>
            <a:rPr lang="en-US" b="1"/>
            <a:t>Key Integration</a:t>
          </a:r>
          <a:r>
            <a:rPr lang="en-US"/>
            <a:t>:</a:t>
          </a:r>
        </a:p>
      </dgm:t>
    </dgm:pt>
    <dgm:pt modelId="{C57DAFEF-4E4E-45D2-A068-96A113C6E179}" type="parTrans" cxnId="{7346477C-7F2C-4506-B6E6-8157091449E2}">
      <dgm:prSet/>
      <dgm:spPr/>
      <dgm:t>
        <a:bodyPr/>
        <a:lstStyle/>
        <a:p>
          <a:endParaRPr lang="en-US"/>
        </a:p>
      </dgm:t>
    </dgm:pt>
    <dgm:pt modelId="{637494D8-1C83-4C82-98B8-3541172F0FDE}" type="sibTrans" cxnId="{7346477C-7F2C-4506-B6E6-8157091449E2}">
      <dgm:prSet/>
      <dgm:spPr/>
      <dgm:t>
        <a:bodyPr/>
        <a:lstStyle/>
        <a:p>
          <a:endParaRPr lang="en-US"/>
        </a:p>
      </dgm:t>
    </dgm:pt>
    <dgm:pt modelId="{FB820873-3079-41C4-BA71-8B3C18320C01}">
      <dgm:prSet/>
      <dgm:spPr/>
      <dgm:t>
        <a:bodyPr/>
        <a:lstStyle/>
        <a:p>
          <a:pPr algn="l"/>
          <a:r>
            <a:rPr lang="en-US"/>
            <a:t>AI performs searches and verifies permissions using blockchain rules.</a:t>
          </a:r>
        </a:p>
      </dgm:t>
    </dgm:pt>
    <dgm:pt modelId="{859B4589-D2E7-43F5-87D7-5C334FF66B97}" type="parTrans" cxnId="{5FC4921F-2AE1-4B77-AC3B-9DD80458221E}">
      <dgm:prSet/>
      <dgm:spPr/>
      <dgm:t>
        <a:bodyPr/>
        <a:lstStyle/>
        <a:p>
          <a:endParaRPr lang="en-US"/>
        </a:p>
      </dgm:t>
    </dgm:pt>
    <dgm:pt modelId="{332C0243-444E-421C-AFB5-D21CA69EA489}" type="sibTrans" cxnId="{5FC4921F-2AE1-4B77-AC3B-9DD80458221E}">
      <dgm:prSet/>
      <dgm:spPr/>
      <dgm:t>
        <a:bodyPr/>
        <a:lstStyle/>
        <a:p>
          <a:endParaRPr lang="en-US"/>
        </a:p>
      </dgm:t>
    </dgm:pt>
    <dgm:pt modelId="{2EA01673-492A-497B-B8D6-0F163D0B6517}">
      <dgm:prSet/>
      <dgm:spPr/>
      <dgm:t>
        <a:bodyPr/>
        <a:lstStyle/>
        <a:p>
          <a:pPr algn="l"/>
          <a:r>
            <a:rPr lang="en-US" dirty="0"/>
            <a:t>Ensures secure and efficient data-sharing workflows.</a:t>
          </a:r>
        </a:p>
      </dgm:t>
    </dgm:pt>
    <dgm:pt modelId="{A13B01BF-B6F2-4524-BAC6-79412DCAC1CE}" type="parTrans" cxnId="{96AC1446-E1B3-4328-904D-DC25608CFA79}">
      <dgm:prSet/>
      <dgm:spPr/>
      <dgm:t>
        <a:bodyPr/>
        <a:lstStyle/>
        <a:p>
          <a:endParaRPr lang="en-US"/>
        </a:p>
      </dgm:t>
    </dgm:pt>
    <dgm:pt modelId="{FF21D1B0-3881-4BFD-BB30-D13A78EBFBC4}" type="sibTrans" cxnId="{96AC1446-E1B3-4328-904D-DC25608CFA79}">
      <dgm:prSet/>
      <dgm:spPr/>
      <dgm:t>
        <a:bodyPr/>
        <a:lstStyle/>
        <a:p>
          <a:endParaRPr lang="en-US"/>
        </a:p>
      </dgm:t>
    </dgm:pt>
    <dgm:pt modelId="{5EFFB428-FDF5-47FF-9D63-298DC98F5402}" type="pres">
      <dgm:prSet presAssocID="{5843886C-8482-4FD0-B503-679047B70AE4}" presName="root" presStyleCnt="0">
        <dgm:presLayoutVars>
          <dgm:dir/>
          <dgm:resizeHandles val="exact"/>
        </dgm:presLayoutVars>
      </dgm:prSet>
      <dgm:spPr/>
    </dgm:pt>
    <dgm:pt modelId="{F5012A7E-005F-4D0A-9A8D-B09F76529A49}" type="pres">
      <dgm:prSet presAssocID="{0C455A4B-64E8-4EA3-880C-7B1C3286BFDF}" presName="compNode" presStyleCnt="0"/>
      <dgm:spPr/>
    </dgm:pt>
    <dgm:pt modelId="{B8739EEB-F034-4928-8ADB-18494A2A6113}" type="pres">
      <dgm:prSet presAssocID="{0C455A4B-64E8-4EA3-880C-7B1C3286BF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455F2A11-0089-4AB5-853C-108742425F17}" type="pres">
      <dgm:prSet presAssocID="{0C455A4B-64E8-4EA3-880C-7B1C3286BFDF}" presName="iconSpace" presStyleCnt="0"/>
      <dgm:spPr/>
    </dgm:pt>
    <dgm:pt modelId="{52D8B974-4D67-4545-A932-68E65C7FC525}" type="pres">
      <dgm:prSet presAssocID="{0C455A4B-64E8-4EA3-880C-7B1C3286BFDF}" presName="parTx" presStyleLbl="revTx" presStyleIdx="0" presStyleCnt="6">
        <dgm:presLayoutVars>
          <dgm:chMax val="0"/>
          <dgm:chPref val="0"/>
        </dgm:presLayoutVars>
      </dgm:prSet>
      <dgm:spPr/>
    </dgm:pt>
    <dgm:pt modelId="{900FCBA3-F62E-40DC-BFF5-00E285308317}" type="pres">
      <dgm:prSet presAssocID="{0C455A4B-64E8-4EA3-880C-7B1C3286BFDF}" presName="txSpace" presStyleCnt="0"/>
      <dgm:spPr/>
    </dgm:pt>
    <dgm:pt modelId="{FC6EB68A-C1CF-455C-992C-EA5063878D92}" type="pres">
      <dgm:prSet presAssocID="{0C455A4B-64E8-4EA3-880C-7B1C3286BFDF}" presName="desTx" presStyleLbl="revTx" presStyleIdx="1" presStyleCnt="6">
        <dgm:presLayoutVars/>
      </dgm:prSet>
      <dgm:spPr/>
    </dgm:pt>
    <dgm:pt modelId="{634885EB-04BA-4D33-84CC-3DBD72B71E53}" type="pres">
      <dgm:prSet presAssocID="{5C5EDFC3-B283-4168-8998-FB46F0C6A3C4}" presName="sibTrans" presStyleCnt="0"/>
      <dgm:spPr/>
    </dgm:pt>
    <dgm:pt modelId="{9A62BE7B-D806-4CF9-8CA0-CA9F6950F800}" type="pres">
      <dgm:prSet presAssocID="{335F5A63-54ED-46EE-9424-396E7C4F5A6A}" presName="compNode" presStyleCnt="0"/>
      <dgm:spPr/>
    </dgm:pt>
    <dgm:pt modelId="{1ECCF769-F42D-45C5-A552-2C7BD2B4EA08}" type="pres">
      <dgm:prSet presAssocID="{335F5A63-54ED-46EE-9424-396E7C4F5A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D8D8DF1E-39C3-471C-A158-B45D6B1B7267}" type="pres">
      <dgm:prSet presAssocID="{335F5A63-54ED-46EE-9424-396E7C4F5A6A}" presName="iconSpace" presStyleCnt="0"/>
      <dgm:spPr/>
    </dgm:pt>
    <dgm:pt modelId="{09964313-7C14-414A-9F84-E7C4E5445ED1}" type="pres">
      <dgm:prSet presAssocID="{335F5A63-54ED-46EE-9424-396E7C4F5A6A}" presName="parTx" presStyleLbl="revTx" presStyleIdx="2" presStyleCnt="6">
        <dgm:presLayoutVars>
          <dgm:chMax val="0"/>
          <dgm:chPref val="0"/>
        </dgm:presLayoutVars>
      </dgm:prSet>
      <dgm:spPr/>
    </dgm:pt>
    <dgm:pt modelId="{90CB8F52-5988-49EF-BF6E-55021A45B19D}" type="pres">
      <dgm:prSet presAssocID="{335F5A63-54ED-46EE-9424-396E7C4F5A6A}" presName="txSpace" presStyleCnt="0"/>
      <dgm:spPr/>
    </dgm:pt>
    <dgm:pt modelId="{016CD9A9-4EB8-4793-8318-BE50F63CCC84}" type="pres">
      <dgm:prSet presAssocID="{335F5A63-54ED-46EE-9424-396E7C4F5A6A}" presName="desTx" presStyleLbl="revTx" presStyleIdx="3" presStyleCnt="6">
        <dgm:presLayoutVars/>
      </dgm:prSet>
      <dgm:spPr/>
    </dgm:pt>
    <dgm:pt modelId="{E9884CE9-8C2E-4FAD-9D60-E21C37F31F93}" type="pres">
      <dgm:prSet presAssocID="{418EF649-BD66-4C9A-B7C1-36912319D994}" presName="sibTrans" presStyleCnt="0"/>
      <dgm:spPr/>
    </dgm:pt>
    <dgm:pt modelId="{06F6F1AA-7156-4960-9AD0-18E8459452B1}" type="pres">
      <dgm:prSet presAssocID="{664BD681-71EA-460C-A23F-3D169F23FA1C}" presName="compNode" presStyleCnt="0"/>
      <dgm:spPr/>
    </dgm:pt>
    <dgm:pt modelId="{DDD6AE67-ED60-4BCE-A031-68C3949F990D}" type="pres">
      <dgm:prSet presAssocID="{664BD681-71EA-460C-A23F-3D169F23FA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40D15A4-56A8-441B-A5C0-688887111106}" type="pres">
      <dgm:prSet presAssocID="{664BD681-71EA-460C-A23F-3D169F23FA1C}" presName="iconSpace" presStyleCnt="0"/>
      <dgm:spPr/>
    </dgm:pt>
    <dgm:pt modelId="{B024C098-112D-4A22-944E-E978D4914D9E}" type="pres">
      <dgm:prSet presAssocID="{664BD681-71EA-460C-A23F-3D169F23FA1C}" presName="parTx" presStyleLbl="revTx" presStyleIdx="4" presStyleCnt="6">
        <dgm:presLayoutVars>
          <dgm:chMax val="0"/>
          <dgm:chPref val="0"/>
        </dgm:presLayoutVars>
      </dgm:prSet>
      <dgm:spPr/>
    </dgm:pt>
    <dgm:pt modelId="{D88096FE-8C5F-4875-9332-984034A625E9}" type="pres">
      <dgm:prSet presAssocID="{664BD681-71EA-460C-A23F-3D169F23FA1C}" presName="txSpace" presStyleCnt="0"/>
      <dgm:spPr/>
    </dgm:pt>
    <dgm:pt modelId="{AC464078-BF23-4C91-98A5-29788A65C041}" type="pres">
      <dgm:prSet presAssocID="{664BD681-71EA-460C-A23F-3D169F23FA1C}" presName="desTx" presStyleLbl="revTx" presStyleIdx="5" presStyleCnt="6">
        <dgm:presLayoutVars/>
      </dgm:prSet>
      <dgm:spPr/>
    </dgm:pt>
  </dgm:ptLst>
  <dgm:cxnLst>
    <dgm:cxn modelId="{17445602-850E-4170-8D70-E6401AF39274}" type="presOf" srcId="{F49E6346-3CCE-4AB9-9D7E-493B99F2F257}" destId="{016CD9A9-4EB8-4793-8318-BE50F63CCC84}" srcOrd="0" destOrd="2" presId="urn:microsoft.com/office/officeart/2018/5/layout/CenteredIconLabelDescriptionList"/>
    <dgm:cxn modelId="{C53A8C04-821A-43F6-82F8-8EF1153509C9}" type="presOf" srcId="{0C455A4B-64E8-4EA3-880C-7B1C3286BFDF}" destId="{52D8B974-4D67-4545-A932-68E65C7FC525}" srcOrd="0" destOrd="0" presId="urn:microsoft.com/office/officeart/2018/5/layout/CenteredIconLabelDescriptionList"/>
    <dgm:cxn modelId="{50F7FA0F-ADBF-4086-91B8-CBD42FECF674}" type="presOf" srcId="{FB820873-3079-41C4-BA71-8B3C18320C01}" destId="{AC464078-BF23-4C91-98A5-29788A65C041}" srcOrd="0" destOrd="0" presId="urn:microsoft.com/office/officeart/2018/5/layout/CenteredIconLabelDescriptionList"/>
    <dgm:cxn modelId="{5FC4921F-2AE1-4B77-AC3B-9DD80458221E}" srcId="{664BD681-71EA-460C-A23F-3D169F23FA1C}" destId="{FB820873-3079-41C4-BA71-8B3C18320C01}" srcOrd="0" destOrd="0" parTransId="{859B4589-D2E7-43F5-87D7-5C334FF66B97}" sibTransId="{332C0243-444E-421C-AFB5-D21CA69EA489}"/>
    <dgm:cxn modelId="{91E18B29-3058-4ABB-AD2A-AFF17AF202BE}" type="presOf" srcId="{1686ADE4-9DEA-4468-AF1D-DE7FD1AD0103}" destId="{FC6EB68A-C1CF-455C-992C-EA5063878D92}" srcOrd="0" destOrd="1" presId="urn:microsoft.com/office/officeart/2018/5/layout/CenteredIconLabelDescriptionList"/>
    <dgm:cxn modelId="{A323592D-6577-42BA-91C1-C12F23A5A637}" type="presOf" srcId="{2EA01673-492A-497B-B8D6-0F163D0B6517}" destId="{AC464078-BF23-4C91-98A5-29788A65C041}" srcOrd="0" destOrd="1" presId="urn:microsoft.com/office/officeart/2018/5/layout/CenteredIconLabelDescriptionList"/>
    <dgm:cxn modelId="{B6D33138-9075-48BC-B108-C990CCCE677E}" srcId="{0C455A4B-64E8-4EA3-880C-7B1C3286BFDF}" destId="{1686ADE4-9DEA-4468-AF1D-DE7FD1AD0103}" srcOrd="1" destOrd="0" parTransId="{F0C80553-1523-4D03-A6CF-F59CB34DE578}" sibTransId="{96D3D335-9B3A-4619-B051-3290082D1777}"/>
    <dgm:cxn modelId="{96AC1446-E1B3-4328-904D-DC25608CFA79}" srcId="{664BD681-71EA-460C-A23F-3D169F23FA1C}" destId="{2EA01673-492A-497B-B8D6-0F163D0B6517}" srcOrd="1" destOrd="0" parTransId="{A13B01BF-B6F2-4524-BAC6-79412DCAC1CE}" sibTransId="{FF21D1B0-3881-4BFD-BB30-D13A78EBFBC4}"/>
    <dgm:cxn modelId="{8F187046-B148-4872-A462-F10D47253621}" type="presOf" srcId="{F5E81670-FBED-4D8E-885A-1462DAAD39AD}" destId="{FC6EB68A-C1CF-455C-992C-EA5063878D92}" srcOrd="0" destOrd="2" presId="urn:microsoft.com/office/officeart/2018/5/layout/CenteredIconLabelDescriptionList"/>
    <dgm:cxn modelId="{A91F584C-D6F6-416D-9B15-D96413559408}" srcId="{0C455A4B-64E8-4EA3-880C-7B1C3286BFDF}" destId="{67CAED98-794A-4706-B310-1C44D863591F}" srcOrd="0" destOrd="0" parTransId="{99B07F44-FFD6-40C2-84BC-3D5ADC43F222}" sibTransId="{FBA44596-6500-4099-AD6A-61F7731BD0AE}"/>
    <dgm:cxn modelId="{FA7FB152-A7F1-4573-888B-03E07A49BCB3}" srcId="{335F5A63-54ED-46EE-9424-396E7C4F5A6A}" destId="{F49E6346-3CCE-4AB9-9D7E-493B99F2F257}" srcOrd="2" destOrd="0" parTransId="{8FD51432-647C-4882-A78B-D59B9FFB1EEF}" sibTransId="{56A8672E-8BE4-494D-A1D5-96B40663B23E}"/>
    <dgm:cxn modelId="{79DDEB67-1412-417A-863D-39F761BDEA70}" type="presOf" srcId="{664BD681-71EA-460C-A23F-3D169F23FA1C}" destId="{B024C098-112D-4A22-944E-E978D4914D9E}" srcOrd="0" destOrd="0" presId="urn:microsoft.com/office/officeart/2018/5/layout/CenteredIconLabelDescriptionList"/>
    <dgm:cxn modelId="{C686FA70-1504-42E9-9107-61F789BC1201}" srcId="{5843886C-8482-4FD0-B503-679047B70AE4}" destId="{335F5A63-54ED-46EE-9424-396E7C4F5A6A}" srcOrd="1" destOrd="0" parTransId="{1313F8C8-04E2-48B7-958B-480757C1D712}" sibTransId="{418EF649-BD66-4C9A-B7C1-36912319D994}"/>
    <dgm:cxn modelId="{8DD61A74-99CB-44CD-83DC-EF45ED6797DF}" type="presOf" srcId="{9D1AC97A-CA1A-4BA9-9A86-390ED519B63C}" destId="{016CD9A9-4EB8-4793-8318-BE50F63CCC84}" srcOrd="0" destOrd="0" presId="urn:microsoft.com/office/officeart/2018/5/layout/CenteredIconLabelDescriptionList"/>
    <dgm:cxn modelId="{027AB975-7DF9-4C70-AD74-052BCE1A9B6D}" type="presOf" srcId="{335F5A63-54ED-46EE-9424-396E7C4F5A6A}" destId="{09964313-7C14-414A-9F84-E7C4E5445ED1}" srcOrd="0" destOrd="0" presId="urn:microsoft.com/office/officeart/2018/5/layout/CenteredIconLabelDescriptionList"/>
    <dgm:cxn modelId="{7346477C-7F2C-4506-B6E6-8157091449E2}" srcId="{5843886C-8482-4FD0-B503-679047B70AE4}" destId="{664BD681-71EA-460C-A23F-3D169F23FA1C}" srcOrd="2" destOrd="0" parTransId="{C57DAFEF-4E4E-45D2-A068-96A113C6E179}" sibTransId="{637494D8-1C83-4C82-98B8-3541172F0FDE}"/>
    <dgm:cxn modelId="{27F67285-34EF-4083-BD15-89AAE7A260BD}" srcId="{335F5A63-54ED-46EE-9424-396E7C4F5A6A}" destId="{9D1AC97A-CA1A-4BA9-9A86-390ED519B63C}" srcOrd="0" destOrd="0" parTransId="{4D18C80C-4DC5-4DB1-BB8D-EF5DBE8863A3}" sibTransId="{78A9E169-83B7-4AB8-AA16-EBA7161E54CB}"/>
    <dgm:cxn modelId="{7965A38C-906A-40A6-9A53-F382897760C4}" type="presOf" srcId="{20AF1673-4DE6-4452-A06F-FE8456E222F6}" destId="{016CD9A9-4EB8-4793-8318-BE50F63CCC84}" srcOrd="0" destOrd="1" presId="urn:microsoft.com/office/officeart/2018/5/layout/CenteredIconLabelDescriptionList"/>
    <dgm:cxn modelId="{DFCD4DA4-89DC-4FD2-801E-881101A6ACCF}" type="presOf" srcId="{67CAED98-794A-4706-B310-1C44D863591F}" destId="{FC6EB68A-C1CF-455C-992C-EA5063878D92}" srcOrd="0" destOrd="0" presId="urn:microsoft.com/office/officeart/2018/5/layout/CenteredIconLabelDescriptionList"/>
    <dgm:cxn modelId="{897E38AB-BDE9-4DA0-AFBF-8E565183C1EB}" srcId="{335F5A63-54ED-46EE-9424-396E7C4F5A6A}" destId="{20AF1673-4DE6-4452-A06F-FE8456E222F6}" srcOrd="1" destOrd="0" parTransId="{2FE7C16B-2F58-4669-8372-9FBCE06676DE}" sibTransId="{9034D89D-5C0B-4962-A1A6-B71DF7AB97DF}"/>
    <dgm:cxn modelId="{6CA0ECBB-66D1-462F-8F6B-59F378533482}" type="presOf" srcId="{5843886C-8482-4FD0-B503-679047B70AE4}" destId="{5EFFB428-FDF5-47FF-9D63-298DC98F5402}" srcOrd="0" destOrd="0" presId="urn:microsoft.com/office/officeart/2018/5/layout/CenteredIconLabelDescriptionList"/>
    <dgm:cxn modelId="{0B7585BC-7AA7-47AB-B31D-5F0333181AE8}" srcId="{0C455A4B-64E8-4EA3-880C-7B1C3286BFDF}" destId="{F5E81670-FBED-4D8E-885A-1462DAAD39AD}" srcOrd="2" destOrd="0" parTransId="{370B192F-EA4B-420C-A2D7-A5828645511D}" sibTransId="{AACDA520-1A2A-459B-BC42-9C7EAB7EACBD}"/>
    <dgm:cxn modelId="{2E2D80DB-1B54-40A9-B014-74E635DFD16A}" srcId="{5843886C-8482-4FD0-B503-679047B70AE4}" destId="{0C455A4B-64E8-4EA3-880C-7B1C3286BFDF}" srcOrd="0" destOrd="0" parTransId="{8D51AE67-0B87-4D78-AE0D-051AD6F2F759}" sibTransId="{5C5EDFC3-B283-4168-8998-FB46F0C6A3C4}"/>
    <dgm:cxn modelId="{A4134CF2-5550-45B3-B5DE-5176B9565E63}" type="presParOf" srcId="{5EFFB428-FDF5-47FF-9D63-298DC98F5402}" destId="{F5012A7E-005F-4D0A-9A8D-B09F76529A49}" srcOrd="0" destOrd="0" presId="urn:microsoft.com/office/officeart/2018/5/layout/CenteredIconLabelDescriptionList"/>
    <dgm:cxn modelId="{BB079699-2D0E-4773-A4DF-BC4B2FB843F9}" type="presParOf" srcId="{F5012A7E-005F-4D0A-9A8D-B09F76529A49}" destId="{B8739EEB-F034-4928-8ADB-18494A2A6113}" srcOrd="0" destOrd="0" presId="urn:microsoft.com/office/officeart/2018/5/layout/CenteredIconLabelDescriptionList"/>
    <dgm:cxn modelId="{853BA843-60C2-4B3E-B920-B72C87DE4D7D}" type="presParOf" srcId="{F5012A7E-005F-4D0A-9A8D-B09F76529A49}" destId="{455F2A11-0089-4AB5-853C-108742425F17}" srcOrd="1" destOrd="0" presId="urn:microsoft.com/office/officeart/2018/5/layout/CenteredIconLabelDescriptionList"/>
    <dgm:cxn modelId="{2A0FB090-3B54-4B71-BAC3-4713C4FA1D82}" type="presParOf" srcId="{F5012A7E-005F-4D0A-9A8D-B09F76529A49}" destId="{52D8B974-4D67-4545-A932-68E65C7FC525}" srcOrd="2" destOrd="0" presId="urn:microsoft.com/office/officeart/2018/5/layout/CenteredIconLabelDescriptionList"/>
    <dgm:cxn modelId="{133DD4F9-7D6E-4F1C-855C-C3386177C8D0}" type="presParOf" srcId="{F5012A7E-005F-4D0A-9A8D-B09F76529A49}" destId="{900FCBA3-F62E-40DC-BFF5-00E285308317}" srcOrd="3" destOrd="0" presId="urn:microsoft.com/office/officeart/2018/5/layout/CenteredIconLabelDescriptionList"/>
    <dgm:cxn modelId="{8EA75BBF-7F95-44B5-A6CD-E96A704184D3}" type="presParOf" srcId="{F5012A7E-005F-4D0A-9A8D-B09F76529A49}" destId="{FC6EB68A-C1CF-455C-992C-EA5063878D92}" srcOrd="4" destOrd="0" presId="urn:microsoft.com/office/officeart/2018/5/layout/CenteredIconLabelDescriptionList"/>
    <dgm:cxn modelId="{9EE91B42-46A5-40C9-B4F1-D887D265D892}" type="presParOf" srcId="{5EFFB428-FDF5-47FF-9D63-298DC98F5402}" destId="{634885EB-04BA-4D33-84CC-3DBD72B71E53}" srcOrd="1" destOrd="0" presId="urn:microsoft.com/office/officeart/2018/5/layout/CenteredIconLabelDescriptionList"/>
    <dgm:cxn modelId="{BAA98DE6-9104-4930-9B31-4BCAB515A6E1}" type="presParOf" srcId="{5EFFB428-FDF5-47FF-9D63-298DC98F5402}" destId="{9A62BE7B-D806-4CF9-8CA0-CA9F6950F800}" srcOrd="2" destOrd="0" presId="urn:microsoft.com/office/officeart/2018/5/layout/CenteredIconLabelDescriptionList"/>
    <dgm:cxn modelId="{805185CE-43E9-409B-B08C-6FD4C43AC087}" type="presParOf" srcId="{9A62BE7B-D806-4CF9-8CA0-CA9F6950F800}" destId="{1ECCF769-F42D-45C5-A552-2C7BD2B4EA08}" srcOrd="0" destOrd="0" presId="urn:microsoft.com/office/officeart/2018/5/layout/CenteredIconLabelDescriptionList"/>
    <dgm:cxn modelId="{492DB4E3-7988-465F-A5F6-F0D2D2F6683F}" type="presParOf" srcId="{9A62BE7B-D806-4CF9-8CA0-CA9F6950F800}" destId="{D8D8DF1E-39C3-471C-A158-B45D6B1B7267}" srcOrd="1" destOrd="0" presId="urn:microsoft.com/office/officeart/2018/5/layout/CenteredIconLabelDescriptionList"/>
    <dgm:cxn modelId="{36249DF2-99EE-49A8-A4B7-6E5D449E439E}" type="presParOf" srcId="{9A62BE7B-D806-4CF9-8CA0-CA9F6950F800}" destId="{09964313-7C14-414A-9F84-E7C4E5445ED1}" srcOrd="2" destOrd="0" presId="urn:microsoft.com/office/officeart/2018/5/layout/CenteredIconLabelDescriptionList"/>
    <dgm:cxn modelId="{B10D36E4-04A6-44C8-8389-2331819B2640}" type="presParOf" srcId="{9A62BE7B-D806-4CF9-8CA0-CA9F6950F800}" destId="{90CB8F52-5988-49EF-BF6E-55021A45B19D}" srcOrd="3" destOrd="0" presId="urn:microsoft.com/office/officeart/2018/5/layout/CenteredIconLabelDescriptionList"/>
    <dgm:cxn modelId="{04545048-701B-43DC-A7E1-376A2A4A0320}" type="presParOf" srcId="{9A62BE7B-D806-4CF9-8CA0-CA9F6950F800}" destId="{016CD9A9-4EB8-4793-8318-BE50F63CCC84}" srcOrd="4" destOrd="0" presId="urn:microsoft.com/office/officeart/2018/5/layout/CenteredIconLabelDescriptionList"/>
    <dgm:cxn modelId="{5C648EAD-0BD7-4BB2-BBCB-050D016507E6}" type="presParOf" srcId="{5EFFB428-FDF5-47FF-9D63-298DC98F5402}" destId="{E9884CE9-8C2E-4FAD-9D60-E21C37F31F93}" srcOrd="3" destOrd="0" presId="urn:microsoft.com/office/officeart/2018/5/layout/CenteredIconLabelDescriptionList"/>
    <dgm:cxn modelId="{A8F49596-EC46-4C30-8B4B-507B0D720828}" type="presParOf" srcId="{5EFFB428-FDF5-47FF-9D63-298DC98F5402}" destId="{06F6F1AA-7156-4960-9AD0-18E8459452B1}" srcOrd="4" destOrd="0" presId="urn:microsoft.com/office/officeart/2018/5/layout/CenteredIconLabelDescriptionList"/>
    <dgm:cxn modelId="{A9CFDFFE-6FA7-4054-8E08-CBC4F08D39F6}" type="presParOf" srcId="{06F6F1AA-7156-4960-9AD0-18E8459452B1}" destId="{DDD6AE67-ED60-4BCE-A031-68C3949F990D}" srcOrd="0" destOrd="0" presId="urn:microsoft.com/office/officeart/2018/5/layout/CenteredIconLabelDescriptionList"/>
    <dgm:cxn modelId="{45D4DC88-32E2-4E33-9401-C9159E7B3345}" type="presParOf" srcId="{06F6F1AA-7156-4960-9AD0-18E8459452B1}" destId="{C40D15A4-56A8-441B-A5C0-688887111106}" srcOrd="1" destOrd="0" presId="urn:microsoft.com/office/officeart/2018/5/layout/CenteredIconLabelDescriptionList"/>
    <dgm:cxn modelId="{4FEF9EE3-8DF3-48C3-B1B1-6A6088A5D36A}" type="presParOf" srcId="{06F6F1AA-7156-4960-9AD0-18E8459452B1}" destId="{B024C098-112D-4A22-944E-E978D4914D9E}" srcOrd="2" destOrd="0" presId="urn:microsoft.com/office/officeart/2018/5/layout/CenteredIconLabelDescriptionList"/>
    <dgm:cxn modelId="{3A9E3460-CD40-43AA-BE15-18C7535D8610}" type="presParOf" srcId="{06F6F1AA-7156-4960-9AD0-18E8459452B1}" destId="{D88096FE-8C5F-4875-9332-984034A625E9}" srcOrd="3" destOrd="0" presId="urn:microsoft.com/office/officeart/2018/5/layout/CenteredIconLabelDescriptionList"/>
    <dgm:cxn modelId="{D4FA545F-4394-4085-B98D-F77565FAD0AD}" type="presParOf" srcId="{06F6F1AA-7156-4960-9AD0-18E8459452B1}" destId="{AC464078-BF23-4C91-98A5-29788A65C04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B437C8-F2BC-4AE6-A874-8C15748D14AD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62726CB-0AC7-4696-BD36-F1019CB1AF82}">
      <dgm:prSet/>
      <dgm:spPr/>
      <dgm:t>
        <a:bodyPr/>
        <a:lstStyle/>
        <a:p>
          <a:r>
            <a:rPr lang="en-US" b="1"/>
            <a:t>Experiment Goals</a:t>
          </a:r>
          <a:r>
            <a:rPr lang="en-US"/>
            <a:t>:</a:t>
          </a:r>
        </a:p>
      </dgm:t>
    </dgm:pt>
    <dgm:pt modelId="{E009C574-3E24-452D-BFC0-D9B2C7CE7F37}" type="parTrans" cxnId="{9988A3BA-9FE8-4E93-AED2-16F55D724FB4}">
      <dgm:prSet/>
      <dgm:spPr/>
      <dgm:t>
        <a:bodyPr/>
        <a:lstStyle/>
        <a:p>
          <a:endParaRPr lang="en-US"/>
        </a:p>
      </dgm:t>
    </dgm:pt>
    <dgm:pt modelId="{246AC55B-1517-4294-98FE-6840ACE02BB8}" type="sibTrans" cxnId="{9988A3BA-9FE8-4E93-AED2-16F55D724FB4}">
      <dgm:prSet/>
      <dgm:spPr/>
      <dgm:t>
        <a:bodyPr/>
        <a:lstStyle/>
        <a:p>
          <a:endParaRPr lang="en-US"/>
        </a:p>
      </dgm:t>
    </dgm:pt>
    <dgm:pt modelId="{FB9E5EC8-31FF-4249-A0F8-78B8D0DE4414}">
      <dgm:prSet/>
      <dgm:spPr/>
      <dgm:t>
        <a:bodyPr/>
        <a:lstStyle/>
        <a:p>
          <a:r>
            <a:rPr lang="en-US"/>
            <a:t>Simulate </a:t>
          </a:r>
          <a:r>
            <a:rPr lang="en-US" b="1"/>
            <a:t>data-sharing scenarios</a:t>
          </a:r>
          <a:r>
            <a:rPr lang="en-US"/>
            <a:t> using blockchain.</a:t>
          </a:r>
        </a:p>
      </dgm:t>
    </dgm:pt>
    <dgm:pt modelId="{A38BD852-E867-4A34-9D11-012AD15296E6}" type="parTrans" cxnId="{183567B3-87F9-44E4-9D05-A158229F585D}">
      <dgm:prSet/>
      <dgm:spPr/>
      <dgm:t>
        <a:bodyPr/>
        <a:lstStyle/>
        <a:p>
          <a:endParaRPr lang="en-US"/>
        </a:p>
      </dgm:t>
    </dgm:pt>
    <dgm:pt modelId="{E9DD6998-B9B3-420D-AEC9-753D64351127}" type="sibTrans" cxnId="{183567B3-87F9-44E4-9D05-A158229F585D}">
      <dgm:prSet/>
      <dgm:spPr/>
      <dgm:t>
        <a:bodyPr/>
        <a:lstStyle/>
        <a:p>
          <a:endParaRPr lang="en-US"/>
        </a:p>
      </dgm:t>
    </dgm:pt>
    <dgm:pt modelId="{009B99CB-0801-49BB-822C-BEFF86EC7C51}">
      <dgm:prSet/>
      <dgm:spPr/>
      <dgm:t>
        <a:bodyPr/>
        <a:lstStyle/>
        <a:p>
          <a:r>
            <a:rPr lang="en-US"/>
            <a:t>Validate </a:t>
          </a:r>
          <a:r>
            <a:rPr lang="en-US" b="1"/>
            <a:t>data ownership</a:t>
          </a:r>
          <a:r>
            <a:rPr lang="en-US"/>
            <a:t> and secure transactions.</a:t>
          </a:r>
        </a:p>
      </dgm:t>
    </dgm:pt>
    <dgm:pt modelId="{B34659DB-BBC1-4628-B994-0A1925187AA1}" type="parTrans" cxnId="{4E55FAFF-AC68-4297-8E4B-BA7FB47ACE40}">
      <dgm:prSet/>
      <dgm:spPr/>
      <dgm:t>
        <a:bodyPr/>
        <a:lstStyle/>
        <a:p>
          <a:endParaRPr lang="en-US"/>
        </a:p>
      </dgm:t>
    </dgm:pt>
    <dgm:pt modelId="{B35BED4F-47F1-4CBA-96A3-08B211A7EB32}" type="sibTrans" cxnId="{4E55FAFF-AC68-4297-8E4B-BA7FB47ACE40}">
      <dgm:prSet/>
      <dgm:spPr/>
      <dgm:t>
        <a:bodyPr/>
        <a:lstStyle/>
        <a:p>
          <a:endParaRPr lang="en-US"/>
        </a:p>
      </dgm:t>
    </dgm:pt>
    <dgm:pt modelId="{84C19218-14CA-426D-83EB-F54048AE124D}">
      <dgm:prSet/>
      <dgm:spPr/>
      <dgm:t>
        <a:bodyPr/>
        <a:lstStyle/>
        <a:p>
          <a:r>
            <a:rPr lang="en-US" b="1"/>
            <a:t>Implementation</a:t>
          </a:r>
          <a:r>
            <a:rPr lang="en-US"/>
            <a:t>:</a:t>
          </a:r>
        </a:p>
      </dgm:t>
    </dgm:pt>
    <dgm:pt modelId="{28016EDB-685D-43E6-8C98-DC1F1D62AF99}" type="parTrans" cxnId="{243727CA-A143-4104-9BD3-CF0F83AA14F5}">
      <dgm:prSet/>
      <dgm:spPr/>
      <dgm:t>
        <a:bodyPr/>
        <a:lstStyle/>
        <a:p>
          <a:endParaRPr lang="en-US"/>
        </a:p>
      </dgm:t>
    </dgm:pt>
    <dgm:pt modelId="{26E3B23C-BB19-4EDB-B0E3-D5915F797E12}" type="sibTrans" cxnId="{243727CA-A143-4104-9BD3-CF0F83AA14F5}">
      <dgm:prSet/>
      <dgm:spPr/>
      <dgm:t>
        <a:bodyPr/>
        <a:lstStyle/>
        <a:p>
          <a:endParaRPr lang="en-US"/>
        </a:p>
      </dgm:t>
    </dgm:pt>
    <dgm:pt modelId="{FDB2EE40-72EB-4247-8A3A-AC363B69E1F7}">
      <dgm:prSet/>
      <dgm:spPr/>
      <dgm:t>
        <a:bodyPr/>
        <a:lstStyle/>
        <a:p>
          <a:r>
            <a:rPr lang="en-US"/>
            <a:t>Use blockchain to record data-sharing logs.</a:t>
          </a:r>
        </a:p>
      </dgm:t>
    </dgm:pt>
    <dgm:pt modelId="{F196C80C-ECB0-43D5-9D3C-E337499B83C1}" type="parTrans" cxnId="{3BD9F2AF-FFBD-4985-BCFC-DE753B6E2085}">
      <dgm:prSet/>
      <dgm:spPr/>
      <dgm:t>
        <a:bodyPr/>
        <a:lstStyle/>
        <a:p>
          <a:endParaRPr lang="en-US"/>
        </a:p>
      </dgm:t>
    </dgm:pt>
    <dgm:pt modelId="{776D3178-607B-47A7-A2E5-265A5D629633}" type="sibTrans" cxnId="{3BD9F2AF-FFBD-4985-BCFC-DE753B6E2085}">
      <dgm:prSet/>
      <dgm:spPr/>
      <dgm:t>
        <a:bodyPr/>
        <a:lstStyle/>
        <a:p>
          <a:endParaRPr lang="en-US"/>
        </a:p>
      </dgm:t>
    </dgm:pt>
    <dgm:pt modelId="{4928E3A9-1AC9-4DCF-829D-1DA15F29928D}">
      <dgm:prSet/>
      <dgm:spPr/>
      <dgm:t>
        <a:bodyPr/>
        <a:lstStyle/>
        <a:p>
          <a:r>
            <a:rPr lang="en-US"/>
            <a:t>Deploy AI algorithms to detect patterns and potential misuse.</a:t>
          </a:r>
        </a:p>
      </dgm:t>
    </dgm:pt>
    <dgm:pt modelId="{6980A389-A848-4DAC-96F9-586C23AB6C5A}" type="parTrans" cxnId="{3083FFD7-7634-4222-9935-00284AE9ED18}">
      <dgm:prSet/>
      <dgm:spPr/>
      <dgm:t>
        <a:bodyPr/>
        <a:lstStyle/>
        <a:p>
          <a:endParaRPr lang="en-US"/>
        </a:p>
      </dgm:t>
    </dgm:pt>
    <dgm:pt modelId="{D02C3557-283E-484A-A809-0D72BA7ADC9A}" type="sibTrans" cxnId="{3083FFD7-7634-4222-9935-00284AE9ED18}">
      <dgm:prSet/>
      <dgm:spPr/>
      <dgm:t>
        <a:bodyPr/>
        <a:lstStyle/>
        <a:p>
          <a:endParaRPr lang="en-US"/>
        </a:p>
      </dgm:t>
    </dgm:pt>
    <dgm:pt modelId="{7FD3C8B9-0461-4A04-A853-E7178C24223A}">
      <dgm:prSet/>
      <dgm:spPr/>
      <dgm:t>
        <a:bodyPr/>
        <a:lstStyle/>
        <a:p>
          <a:r>
            <a:rPr lang="en-US" b="1"/>
            <a:t>Performance Evaluation</a:t>
          </a:r>
          <a:r>
            <a:rPr lang="en-US"/>
            <a:t>:</a:t>
          </a:r>
        </a:p>
      </dgm:t>
    </dgm:pt>
    <dgm:pt modelId="{C9B0A69A-D81F-4D6B-B5FF-CC1E82EB7F21}" type="parTrans" cxnId="{45D68F6C-D762-448D-81BE-C02FFE085A92}">
      <dgm:prSet/>
      <dgm:spPr/>
      <dgm:t>
        <a:bodyPr/>
        <a:lstStyle/>
        <a:p>
          <a:endParaRPr lang="en-US"/>
        </a:p>
      </dgm:t>
    </dgm:pt>
    <dgm:pt modelId="{C6FBA0AD-7714-4379-989F-4880D7593D81}" type="sibTrans" cxnId="{45D68F6C-D762-448D-81BE-C02FFE085A92}">
      <dgm:prSet/>
      <dgm:spPr/>
      <dgm:t>
        <a:bodyPr/>
        <a:lstStyle/>
        <a:p>
          <a:endParaRPr lang="en-US"/>
        </a:p>
      </dgm:t>
    </dgm:pt>
    <dgm:pt modelId="{B6B39A30-BFFC-4B68-B653-F149FA8D720E}">
      <dgm:prSet/>
      <dgm:spPr/>
      <dgm:t>
        <a:bodyPr/>
        <a:lstStyle/>
        <a:p>
          <a:r>
            <a:rPr lang="en-US"/>
            <a:t>Test for scalability in environments with multiple data providers.</a:t>
          </a:r>
        </a:p>
      </dgm:t>
    </dgm:pt>
    <dgm:pt modelId="{D1C70CF4-CF9E-44DE-BDA1-B88CC4F52B31}" type="parTrans" cxnId="{3ED74813-277C-4697-989A-762924A3C1BD}">
      <dgm:prSet/>
      <dgm:spPr/>
      <dgm:t>
        <a:bodyPr/>
        <a:lstStyle/>
        <a:p>
          <a:endParaRPr lang="en-US"/>
        </a:p>
      </dgm:t>
    </dgm:pt>
    <dgm:pt modelId="{6FB2E493-9D68-4249-A29E-9DFD2A08EF94}" type="sibTrans" cxnId="{3ED74813-277C-4697-989A-762924A3C1BD}">
      <dgm:prSet/>
      <dgm:spPr/>
      <dgm:t>
        <a:bodyPr/>
        <a:lstStyle/>
        <a:p>
          <a:endParaRPr lang="en-US"/>
        </a:p>
      </dgm:t>
    </dgm:pt>
    <dgm:pt modelId="{0F066988-B8C9-6744-894C-8E1685670DA0}" type="pres">
      <dgm:prSet presAssocID="{5FB437C8-F2BC-4AE6-A874-8C15748D14AD}" presName="linear" presStyleCnt="0">
        <dgm:presLayoutVars>
          <dgm:dir/>
          <dgm:animLvl val="lvl"/>
          <dgm:resizeHandles val="exact"/>
        </dgm:presLayoutVars>
      </dgm:prSet>
      <dgm:spPr/>
    </dgm:pt>
    <dgm:pt modelId="{4C22B7D2-948A-EC45-94B6-6A4EF89F0B75}" type="pres">
      <dgm:prSet presAssocID="{F62726CB-0AC7-4696-BD36-F1019CB1AF82}" presName="parentLin" presStyleCnt="0"/>
      <dgm:spPr/>
    </dgm:pt>
    <dgm:pt modelId="{444E89F5-C775-414E-9C7E-2DA9E7D60DC3}" type="pres">
      <dgm:prSet presAssocID="{F62726CB-0AC7-4696-BD36-F1019CB1AF82}" presName="parentLeftMargin" presStyleLbl="node1" presStyleIdx="0" presStyleCnt="3"/>
      <dgm:spPr/>
    </dgm:pt>
    <dgm:pt modelId="{45829EB9-666A-F441-890B-E9E53B91EDE8}" type="pres">
      <dgm:prSet presAssocID="{F62726CB-0AC7-4696-BD36-F1019CB1AF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9B70E1-4E5B-FF4A-9DBB-744DBFC39D96}" type="pres">
      <dgm:prSet presAssocID="{F62726CB-0AC7-4696-BD36-F1019CB1AF82}" presName="negativeSpace" presStyleCnt="0"/>
      <dgm:spPr/>
    </dgm:pt>
    <dgm:pt modelId="{C465ECF5-2348-534A-AF48-F07F9E02AD38}" type="pres">
      <dgm:prSet presAssocID="{F62726CB-0AC7-4696-BD36-F1019CB1AF82}" presName="childText" presStyleLbl="conFgAcc1" presStyleIdx="0" presStyleCnt="3">
        <dgm:presLayoutVars>
          <dgm:bulletEnabled val="1"/>
        </dgm:presLayoutVars>
      </dgm:prSet>
      <dgm:spPr/>
    </dgm:pt>
    <dgm:pt modelId="{F715DC3B-E6F4-9F4E-A438-D1A24399AFAF}" type="pres">
      <dgm:prSet presAssocID="{246AC55B-1517-4294-98FE-6840ACE02BB8}" presName="spaceBetweenRectangles" presStyleCnt="0"/>
      <dgm:spPr/>
    </dgm:pt>
    <dgm:pt modelId="{B68DD6ED-84AF-5A4B-8C3C-EE088FCDF99A}" type="pres">
      <dgm:prSet presAssocID="{84C19218-14CA-426D-83EB-F54048AE124D}" presName="parentLin" presStyleCnt="0"/>
      <dgm:spPr/>
    </dgm:pt>
    <dgm:pt modelId="{C57B0784-9DD4-504D-BC5E-993D7699CBD9}" type="pres">
      <dgm:prSet presAssocID="{84C19218-14CA-426D-83EB-F54048AE124D}" presName="parentLeftMargin" presStyleLbl="node1" presStyleIdx="0" presStyleCnt="3"/>
      <dgm:spPr/>
    </dgm:pt>
    <dgm:pt modelId="{1479AC99-9C73-6E47-A767-A3BEAA8746FA}" type="pres">
      <dgm:prSet presAssocID="{84C19218-14CA-426D-83EB-F54048AE12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EA3F38-4CCC-4B40-BA05-C163411F8F1E}" type="pres">
      <dgm:prSet presAssocID="{84C19218-14CA-426D-83EB-F54048AE124D}" presName="negativeSpace" presStyleCnt="0"/>
      <dgm:spPr/>
    </dgm:pt>
    <dgm:pt modelId="{C892B282-6CFE-EA4C-9B1D-F33FC8FC737F}" type="pres">
      <dgm:prSet presAssocID="{84C19218-14CA-426D-83EB-F54048AE124D}" presName="childText" presStyleLbl="conFgAcc1" presStyleIdx="1" presStyleCnt="3">
        <dgm:presLayoutVars>
          <dgm:bulletEnabled val="1"/>
        </dgm:presLayoutVars>
      </dgm:prSet>
      <dgm:spPr/>
    </dgm:pt>
    <dgm:pt modelId="{0E63C547-0296-724B-A746-47ED5FE3423B}" type="pres">
      <dgm:prSet presAssocID="{26E3B23C-BB19-4EDB-B0E3-D5915F797E12}" presName="spaceBetweenRectangles" presStyleCnt="0"/>
      <dgm:spPr/>
    </dgm:pt>
    <dgm:pt modelId="{F5E82499-BD04-8646-94A4-4285A79633A6}" type="pres">
      <dgm:prSet presAssocID="{7FD3C8B9-0461-4A04-A853-E7178C24223A}" presName="parentLin" presStyleCnt="0"/>
      <dgm:spPr/>
    </dgm:pt>
    <dgm:pt modelId="{465E8D41-2ADF-A04F-86F6-87611D735D42}" type="pres">
      <dgm:prSet presAssocID="{7FD3C8B9-0461-4A04-A853-E7178C24223A}" presName="parentLeftMargin" presStyleLbl="node1" presStyleIdx="1" presStyleCnt="3"/>
      <dgm:spPr/>
    </dgm:pt>
    <dgm:pt modelId="{EECEEDCC-49F4-BA47-A1FB-59BB201F6A77}" type="pres">
      <dgm:prSet presAssocID="{7FD3C8B9-0461-4A04-A853-E7178C24223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47A9DD-6679-2942-8D75-7874A0BD98A2}" type="pres">
      <dgm:prSet presAssocID="{7FD3C8B9-0461-4A04-A853-E7178C24223A}" presName="negativeSpace" presStyleCnt="0"/>
      <dgm:spPr/>
    </dgm:pt>
    <dgm:pt modelId="{AD7279A3-C8BF-D34E-8F6E-E2B65F3F4C0C}" type="pres">
      <dgm:prSet presAssocID="{7FD3C8B9-0461-4A04-A853-E7178C24223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ED74813-277C-4697-989A-762924A3C1BD}" srcId="{7FD3C8B9-0461-4A04-A853-E7178C24223A}" destId="{B6B39A30-BFFC-4B68-B653-F149FA8D720E}" srcOrd="0" destOrd="0" parTransId="{D1C70CF4-CF9E-44DE-BDA1-B88CC4F52B31}" sibTransId="{6FB2E493-9D68-4249-A29E-9DFD2A08EF94}"/>
    <dgm:cxn modelId="{EB5CA917-8E45-B24F-8261-EB1B8EAA9DB5}" type="presOf" srcId="{7FD3C8B9-0461-4A04-A853-E7178C24223A}" destId="{EECEEDCC-49F4-BA47-A1FB-59BB201F6A77}" srcOrd="1" destOrd="0" presId="urn:microsoft.com/office/officeart/2005/8/layout/list1"/>
    <dgm:cxn modelId="{3A1B4E18-A10F-DD47-A26E-40131D3E1988}" type="presOf" srcId="{5FB437C8-F2BC-4AE6-A874-8C15748D14AD}" destId="{0F066988-B8C9-6744-894C-8E1685670DA0}" srcOrd="0" destOrd="0" presId="urn:microsoft.com/office/officeart/2005/8/layout/list1"/>
    <dgm:cxn modelId="{03F4DB2D-DF9F-3A4C-A56B-CA51ECF4E256}" type="presOf" srcId="{FDB2EE40-72EB-4247-8A3A-AC363B69E1F7}" destId="{C892B282-6CFE-EA4C-9B1D-F33FC8FC737F}" srcOrd="0" destOrd="0" presId="urn:microsoft.com/office/officeart/2005/8/layout/list1"/>
    <dgm:cxn modelId="{B1C09430-4371-1A47-9A93-370EE7DDE05E}" type="presOf" srcId="{F62726CB-0AC7-4696-BD36-F1019CB1AF82}" destId="{45829EB9-666A-F441-890B-E9E53B91EDE8}" srcOrd="1" destOrd="0" presId="urn:microsoft.com/office/officeart/2005/8/layout/list1"/>
    <dgm:cxn modelId="{94CDE333-AF35-874C-897D-DD8E5B5317D6}" type="presOf" srcId="{4928E3A9-1AC9-4DCF-829D-1DA15F29928D}" destId="{C892B282-6CFE-EA4C-9B1D-F33FC8FC737F}" srcOrd="0" destOrd="1" presId="urn:microsoft.com/office/officeart/2005/8/layout/list1"/>
    <dgm:cxn modelId="{B80BF943-0244-2242-8F2A-6665D161A5C3}" type="presOf" srcId="{7FD3C8B9-0461-4A04-A853-E7178C24223A}" destId="{465E8D41-2ADF-A04F-86F6-87611D735D42}" srcOrd="0" destOrd="0" presId="urn:microsoft.com/office/officeart/2005/8/layout/list1"/>
    <dgm:cxn modelId="{0443734E-E8DF-4840-9443-504174D9435F}" type="presOf" srcId="{84C19218-14CA-426D-83EB-F54048AE124D}" destId="{C57B0784-9DD4-504D-BC5E-993D7699CBD9}" srcOrd="0" destOrd="0" presId="urn:microsoft.com/office/officeart/2005/8/layout/list1"/>
    <dgm:cxn modelId="{45D68F6C-D762-448D-81BE-C02FFE085A92}" srcId="{5FB437C8-F2BC-4AE6-A874-8C15748D14AD}" destId="{7FD3C8B9-0461-4A04-A853-E7178C24223A}" srcOrd="2" destOrd="0" parTransId="{C9B0A69A-D81F-4D6B-B5FF-CC1E82EB7F21}" sibTransId="{C6FBA0AD-7714-4379-989F-4880D7593D81}"/>
    <dgm:cxn modelId="{34810182-1ABB-3F4F-8D29-05CBA0968BF3}" type="presOf" srcId="{84C19218-14CA-426D-83EB-F54048AE124D}" destId="{1479AC99-9C73-6E47-A767-A3BEAA8746FA}" srcOrd="1" destOrd="0" presId="urn:microsoft.com/office/officeart/2005/8/layout/list1"/>
    <dgm:cxn modelId="{C6310688-0708-1C45-A8F1-3E91E8E43A91}" type="presOf" srcId="{F62726CB-0AC7-4696-BD36-F1019CB1AF82}" destId="{444E89F5-C775-414E-9C7E-2DA9E7D60DC3}" srcOrd="0" destOrd="0" presId="urn:microsoft.com/office/officeart/2005/8/layout/list1"/>
    <dgm:cxn modelId="{080D41AE-D34A-E44E-93B7-6877080F2754}" type="presOf" srcId="{B6B39A30-BFFC-4B68-B653-F149FA8D720E}" destId="{AD7279A3-C8BF-D34E-8F6E-E2B65F3F4C0C}" srcOrd="0" destOrd="0" presId="urn:microsoft.com/office/officeart/2005/8/layout/list1"/>
    <dgm:cxn modelId="{3BD9F2AF-FFBD-4985-BCFC-DE753B6E2085}" srcId="{84C19218-14CA-426D-83EB-F54048AE124D}" destId="{FDB2EE40-72EB-4247-8A3A-AC363B69E1F7}" srcOrd="0" destOrd="0" parTransId="{F196C80C-ECB0-43D5-9D3C-E337499B83C1}" sibTransId="{776D3178-607B-47A7-A2E5-265A5D629633}"/>
    <dgm:cxn modelId="{183567B3-87F9-44E4-9D05-A158229F585D}" srcId="{F62726CB-0AC7-4696-BD36-F1019CB1AF82}" destId="{FB9E5EC8-31FF-4249-A0F8-78B8D0DE4414}" srcOrd="0" destOrd="0" parTransId="{A38BD852-E867-4A34-9D11-012AD15296E6}" sibTransId="{E9DD6998-B9B3-420D-AEC9-753D64351127}"/>
    <dgm:cxn modelId="{9988A3BA-9FE8-4E93-AED2-16F55D724FB4}" srcId="{5FB437C8-F2BC-4AE6-A874-8C15748D14AD}" destId="{F62726CB-0AC7-4696-BD36-F1019CB1AF82}" srcOrd="0" destOrd="0" parTransId="{E009C574-3E24-452D-BFC0-D9B2C7CE7F37}" sibTransId="{246AC55B-1517-4294-98FE-6840ACE02BB8}"/>
    <dgm:cxn modelId="{243727CA-A143-4104-9BD3-CF0F83AA14F5}" srcId="{5FB437C8-F2BC-4AE6-A874-8C15748D14AD}" destId="{84C19218-14CA-426D-83EB-F54048AE124D}" srcOrd="1" destOrd="0" parTransId="{28016EDB-685D-43E6-8C98-DC1F1D62AF99}" sibTransId="{26E3B23C-BB19-4EDB-B0E3-D5915F797E12}"/>
    <dgm:cxn modelId="{3083FFD7-7634-4222-9935-00284AE9ED18}" srcId="{84C19218-14CA-426D-83EB-F54048AE124D}" destId="{4928E3A9-1AC9-4DCF-829D-1DA15F29928D}" srcOrd="1" destOrd="0" parTransId="{6980A389-A848-4DAC-96F9-586C23AB6C5A}" sibTransId="{D02C3557-283E-484A-A809-0D72BA7ADC9A}"/>
    <dgm:cxn modelId="{01BF84EA-9AF5-C14E-A091-24C0F3E36BD7}" type="presOf" srcId="{009B99CB-0801-49BB-822C-BEFF86EC7C51}" destId="{C465ECF5-2348-534A-AF48-F07F9E02AD38}" srcOrd="0" destOrd="1" presId="urn:microsoft.com/office/officeart/2005/8/layout/list1"/>
    <dgm:cxn modelId="{B033AEEB-E2AC-AD4F-84D7-04F87373CD26}" type="presOf" srcId="{FB9E5EC8-31FF-4249-A0F8-78B8D0DE4414}" destId="{C465ECF5-2348-534A-AF48-F07F9E02AD38}" srcOrd="0" destOrd="0" presId="urn:microsoft.com/office/officeart/2005/8/layout/list1"/>
    <dgm:cxn modelId="{4E55FAFF-AC68-4297-8E4B-BA7FB47ACE40}" srcId="{F62726CB-0AC7-4696-BD36-F1019CB1AF82}" destId="{009B99CB-0801-49BB-822C-BEFF86EC7C51}" srcOrd="1" destOrd="0" parTransId="{B34659DB-BBC1-4628-B994-0A1925187AA1}" sibTransId="{B35BED4F-47F1-4CBA-96A3-08B211A7EB32}"/>
    <dgm:cxn modelId="{406BA6C8-D8C3-B241-B240-8F79E25D2EA3}" type="presParOf" srcId="{0F066988-B8C9-6744-894C-8E1685670DA0}" destId="{4C22B7D2-948A-EC45-94B6-6A4EF89F0B75}" srcOrd="0" destOrd="0" presId="urn:microsoft.com/office/officeart/2005/8/layout/list1"/>
    <dgm:cxn modelId="{31BA60F7-CA89-7B43-A310-CFBF6AD10347}" type="presParOf" srcId="{4C22B7D2-948A-EC45-94B6-6A4EF89F0B75}" destId="{444E89F5-C775-414E-9C7E-2DA9E7D60DC3}" srcOrd="0" destOrd="0" presId="urn:microsoft.com/office/officeart/2005/8/layout/list1"/>
    <dgm:cxn modelId="{6F39D56F-4860-9546-B9FD-1C587EED01E7}" type="presParOf" srcId="{4C22B7D2-948A-EC45-94B6-6A4EF89F0B75}" destId="{45829EB9-666A-F441-890B-E9E53B91EDE8}" srcOrd="1" destOrd="0" presId="urn:microsoft.com/office/officeart/2005/8/layout/list1"/>
    <dgm:cxn modelId="{D2C2C676-E054-9D4E-85B4-98F312E1959E}" type="presParOf" srcId="{0F066988-B8C9-6744-894C-8E1685670DA0}" destId="{729B70E1-4E5B-FF4A-9DBB-744DBFC39D96}" srcOrd="1" destOrd="0" presId="urn:microsoft.com/office/officeart/2005/8/layout/list1"/>
    <dgm:cxn modelId="{BA76C07B-A38A-A14C-A093-87174C4CA167}" type="presParOf" srcId="{0F066988-B8C9-6744-894C-8E1685670DA0}" destId="{C465ECF5-2348-534A-AF48-F07F9E02AD38}" srcOrd="2" destOrd="0" presId="urn:microsoft.com/office/officeart/2005/8/layout/list1"/>
    <dgm:cxn modelId="{1BE3AAC0-9454-314E-91C9-D6E354C30BE7}" type="presParOf" srcId="{0F066988-B8C9-6744-894C-8E1685670DA0}" destId="{F715DC3B-E6F4-9F4E-A438-D1A24399AFAF}" srcOrd="3" destOrd="0" presId="urn:microsoft.com/office/officeart/2005/8/layout/list1"/>
    <dgm:cxn modelId="{3AFD3783-DB59-B24F-8247-9BC456EFF7CA}" type="presParOf" srcId="{0F066988-B8C9-6744-894C-8E1685670DA0}" destId="{B68DD6ED-84AF-5A4B-8C3C-EE088FCDF99A}" srcOrd="4" destOrd="0" presId="urn:microsoft.com/office/officeart/2005/8/layout/list1"/>
    <dgm:cxn modelId="{2E862D33-17C8-7046-9641-038CD2056E6A}" type="presParOf" srcId="{B68DD6ED-84AF-5A4B-8C3C-EE088FCDF99A}" destId="{C57B0784-9DD4-504D-BC5E-993D7699CBD9}" srcOrd="0" destOrd="0" presId="urn:microsoft.com/office/officeart/2005/8/layout/list1"/>
    <dgm:cxn modelId="{4A0D3296-1682-DD4B-BCD0-53A40197353D}" type="presParOf" srcId="{B68DD6ED-84AF-5A4B-8C3C-EE088FCDF99A}" destId="{1479AC99-9C73-6E47-A767-A3BEAA8746FA}" srcOrd="1" destOrd="0" presId="urn:microsoft.com/office/officeart/2005/8/layout/list1"/>
    <dgm:cxn modelId="{990E67B8-6E8B-1045-AE82-451549F5EA5B}" type="presParOf" srcId="{0F066988-B8C9-6744-894C-8E1685670DA0}" destId="{BDEA3F38-4CCC-4B40-BA05-C163411F8F1E}" srcOrd="5" destOrd="0" presId="urn:microsoft.com/office/officeart/2005/8/layout/list1"/>
    <dgm:cxn modelId="{DF51CD74-0CC7-5945-925F-8F173CD078E8}" type="presParOf" srcId="{0F066988-B8C9-6744-894C-8E1685670DA0}" destId="{C892B282-6CFE-EA4C-9B1D-F33FC8FC737F}" srcOrd="6" destOrd="0" presId="urn:microsoft.com/office/officeart/2005/8/layout/list1"/>
    <dgm:cxn modelId="{DDBADD03-643E-6948-A2C3-AF85F7C93AA0}" type="presParOf" srcId="{0F066988-B8C9-6744-894C-8E1685670DA0}" destId="{0E63C547-0296-724B-A746-47ED5FE3423B}" srcOrd="7" destOrd="0" presId="urn:microsoft.com/office/officeart/2005/8/layout/list1"/>
    <dgm:cxn modelId="{2CE261AC-EE17-BF41-8CC5-CEA3104BA610}" type="presParOf" srcId="{0F066988-B8C9-6744-894C-8E1685670DA0}" destId="{F5E82499-BD04-8646-94A4-4285A79633A6}" srcOrd="8" destOrd="0" presId="urn:microsoft.com/office/officeart/2005/8/layout/list1"/>
    <dgm:cxn modelId="{356A255F-2DAB-F14D-A460-431AB323D0D9}" type="presParOf" srcId="{F5E82499-BD04-8646-94A4-4285A79633A6}" destId="{465E8D41-2ADF-A04F-86F6-87611D735D42}" srcOrd="0" destOrd="0" presId="urn:microsoft.com/office/officeart/2005/8/layout/list1"/>
    <dgm:cxn modelId="{7C3CA01C-23ED-0440-BE0F-632FC4B295A4}" type="presParOf" srcId="{F5E82499-BD04-8646-94A4-4285A79633A6}" destId="{EECEEDCC-49F4-BA47-A1FB-59BB201F6A77}" srcOrd="1" destOrd="0" presId="urn:microsoft.com/office/officeart/2005/8/layout/list1"/>
    <dgm:cxn modelId="{A39A56CF-4A77-5240-ABD2-D19DB83653E9}" type="presParOf" srcId="{0F066988-B8C9-6744-894C-8E1685670DA0}" destId="{F847A9DD-6679-2942-8D75-7874A0BD98A2}" srcOrd="9" destOrd="0" presId="urn:microsoft.com/office/officeart/2005/8/layout/list1"/>
    <dgm:cxn modelId="{100CC4F9-68AB-074C-89BC-288AFAE04E79}" type="presParOf" srcId="{0F066988-B8C9-6744-894C-8E1685670DA0}" destId="{AD7279A3-C8BF-D34E-8F6E-E2B65F3F4C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AA74BD-F400-4527-856B-1E6CF58DC07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5236B2E-2F8C-4B74-9378-7450D812FE9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Advantages</a:t>
          </a:r>
          <a:r>
            <a:rPr lang="en-US" dirty="0"/>
            <a:t> of </a:t>
          </a:r>
          <a:r>
            <a:rPr lang="en-US" dirty="0" err="1"/>
            <a:t>SecNet</a:t>
          </a:r>
          <a:r>
            <a:rPr lang="en-US" dirty="0"/>
            <a:t>:</a:t>
          </a:r>
        </a:p>
      </dgm:t>
    </dgm:pt>
    <dgm:pt modelId="{81A398E3-A0C3-49DA-81BD-086133AD29AF}" type="parTrans" cxnId="{C922908C-414F-4D7C-A460-E9A5AEDA3991}">
      <dgm:prSet/>
      <dgm:spPr/>
      <dgm:t>
        <a:bodyPr/>
        <a:lstStyle/>
        <a:p>
          <a:endParaRPr lang="en-US"/>
        </a:p>
      </dgm:t>
    </dgm:pt>
    <dgm:pt modelId="{EF274E09-FC07-46AD-AAB7-1CB357962FFC}" type="sibTrans" cxnId="{C922908C-414F-4D7C-A460-E9A5AEDA3991}">
      <dgm:prSet/>
      <dgm:spPr/>
      <dgm:t>
        <a:bodyPr/>
        <a:lstStyle/>
        <a:p>
          <a:endParaRPr lang="en-US"/>
        </a:p>
      </dgm:t>
    </dgm:pt>
    <dgm:pt modelId="{57C6531B-5613-4682-8F96-CA97B01248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Transparency</a:t>
          </a:r>
          <a:r>
            <a:rPr lang="en-US" sz="1400"/>
            <a:t>: Blockchain provides immutable records of data usage.</a:t>
          </a:r>
        </a:p>
      </dgm:t>
    </dgm:pt>
    <dgm:pt modelId="{FDF810DA-5608-429B-B663-4433668DFFE9}" type="parTrans" cxnId="{153781BE-1EE0-48E5-B03B-065F0E1AF542}">
      <dgm:prSet/>
      <dgm:spPr/>
      <dgm:t>
        <a:bodyPr/>
        <a:lstStyle/>
        <a:p>
          <a:endParaRPr lang="en-US"/>
        </a:p>
      </dgm:t>
    </dgm:pt>
    <dgm:pt modelId="{73907E10-2CEE-412E-9977-5F210267D7A6}" type="sibTrans" cxnId="{153781BE-1EE0-48E5-B03B-065F0E1AF542}">
      <dgm:prSet/>
      <dgm:spPr/>
      <dgm:t>
        <a:bodyPr/>
        <a:lstStyle/>
        <a:p>
          <a:endParaRPr lang="en-US"/>
        </a:p>
      </dgm:t>
    </dgm:pt>
    <dgm:pt modelId="{A2C6E6B5-0826-45F5-BB9D-7AE680C090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Data Ownership</a:t>
          </a:r>
          <a:r>
            <a:rPr lang="en-US" sz="1400" dirty="0"/>
            <a:t>: Users retain full control of their shared data.</a:t>
          </a:r>
        </a:p>
      </dgm:t>
    </dgm:pt>
    <dgm:pt modelId="{084CD665-6C2B-4EE4-9962-3DBE14C4B39E}" type="parTrans" cxnId="{2FEA7C87-E134-4CA9-8CD9-36C9C609653E}">
      <dgm:prSet/>
      <dgm:spPr/>
      <dgm:t>
        <a:bodyPr/>
        <a:lstStyle/>
        <a:p>
          <a:endParaRPr lang="en-US"/>
        </a:p>
      </dgm:t>
    </dgm:pt>
    <dgm:pt modelId="{D873FF40-8458-4408-B21B-912E8F4A6822}" type="sibTrans" cxnId="{2FEA7C87-E134-4CA9-8CD9-36C9C609653E}">
      <dgm:prSet/>
      <dgm:spPr/>
      <dgm:t>
        <a:bodyPr/>
        <a:lstStyle/>
        <a:p>
          <a:endParaRPr lang="en-US"/>
        </a:p>
      </dgm:t>
    </dgm:pt>
    <dgm:pt modelId="{92DA66AD-D99C-4955-BD77-EC887C1C5D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AI Enhancement</a:t>
          </a:r>
          <a:r>
            <a:rPr lang="en-US" sz="1400" dirty="0"/>
            <a:t>: Access to trusted, high-quality data.</a:t>
          </a:r>
        </a:p>
      </dgm:t>
    </dgm:pt>
    <dgm:pt modelId="{40AE558C-0D8D-4780-8AD6-26E4293FF7BE}" type="parTrans" cxnId="{2A23B9F5-C214-412A-B449-DAFF6FA16C19}">
      <dgm:prSet/>
      <dgm:spPr/>
      <dgm:t>
        <a:bodyPr/>
        <a:lstStyle/>
        <a:p>
          <a:endParaRPr lang="en-US"/>
        </a:p>
      </dgm:t>
    </dgm:pt>
    <dgm:pt modelId="{4BE94667-329C-424F-8667-4F8296C887C9}" type="sibTrans" cxnId="{2A23B9F5-C214-412A-B449-DAFF6FA16C19}">
      <dgm:prSet/>
      <dgm:spPr/>
      <dgm:t>
        <a:bodyPr/>
        <a:lstStyle/>
        <a:p>
          <a:endParaRPr lang="en-US"/>
        </a:p>
      </dgm:t>
    </dgm:pt>
    <dgm:pt modelId="{D28B745D-EE6B-4BE4-9785-E2F561F046B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Challenges</a:t>
          </a:r>
          <a:r>
            <a:rPr lang="en-US"/>
            <a:t>:</a:t>
          </a:r>
        </a:p>
      </dgm:t>
    </dgm:pt>
    <dgm:pt modelId="{956732DD-0ED7-464F-A196-F63ACB3342B5}" type="parTrans" cxnId="{9004030C-A9C0-4290-8929-5F1CD361F0C8}">
      <dgm:prSet/>
      <dgm:spPr/>
      <dgm:t>
        <a:bodyPr/>
        <a:lstStyle/>
        <a:p>
          <a:endParaRPr lang="en-US"/>
        </a:p>
      </dgm:t>
    </dgm:pt>
    <dgm:pt modelId="{C38ED162-4F2F-4B5F-A391-A7E634B1E93D}" type="sibTrans" cxnId="{9004030C-A9C0-4290-8929-5F1CD361F0C8}">
      <dgm:prSet/>
      <dgm:spPr/>
      <dgm:t>
        <a:bodyPr/>
        <a:lstStyle/>
        <a:p>
          <a:endParaRPr lang="en-US"/>
        </a:p>
      </dgm:t>
    </dgm:pt>
    <dgm:pt modelId="{34596B66-A922-455F-BB3D-EFDABAA2E8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High resource demand for blockchain systems.</a:t>
          </a:r>
        </a:p>
      </dgm:t>
    </dgm:pt>
    <dgm:pt modelId="{2674705C-68D7-45C1-BEBC-99576B8B5F50}" type="parTrans" cxnId="{B81E281D-FB41-4063-8ED2-70F6A4D2A6B5}">
      <dgm:prSet/>
      <dgm:spPr/>
      <dgm:t>
        <a:bodyPr/>
        <a:lstStyle/>
        <a:p>
          <a:endParaRPr lang="en-US"/>
        </a:p>
      </dgm:t>
    </dgm:pt>
    <dgm:pt modelId="{71C3D587-BC80-479D-BBEF-CE5F10CBB900}" type="sibTrans" cxnId="{B81E281D-FB41-4063-8ED2-70F6A4D2A6B5}">
      <dgm:prSet/>
      <dgm:spPr/>
      <dgm:t>
        <a:bodyPr/>
        <a:lstStyle/>
        <a:p>
          <a:endParaRPr lang="en-US"/>
        </a:p>
      </dgm:t>
    </dgm:pt>
    <dgm:pt modelId="{C5B2A585-AF3B-47E0-AABD-1F6902B7BA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Scaling blockchain for large datasets.</a:t>
          </a:r>
        </a:p>
      </dgm:t>
    </dgm:pt>
    <dgm:pt modelId="{C177A6BC-5117-40AF-90B6-F87FE66FD52E}" type="parTrans" cxnId="{9674733F-F766-4708-A424-DAB91843AA9C}">
      <dgm:prSet/>
      <dgm:spPr/>
      <dgm:t>
        <a:bodyPr/>
        <a:lstStyle/>
        <a:p>
          <a:endParaRPr lang="en-US"/>
        </a:p>
      </dgm:t>
    </dgm:pt>
    <dgm:pt modelId="{63E3827E-E3FB-4308-948C-EF33ACCB3CDB}" type="sibTrans" cxnId="{9674733F-F766-4708-A424-DAB91843AA9C}">
      <dgm:prSet/>
      <dgm:spPr/>
      <dgm:t>
        <a:bodyPr/>
        <a:lstStyle/>
        <a:p>
          <a:endParaRPr lang="en-US"/>
        </a:p>
      </dgm:t>
    </dgm:pt>
    <dgm:pt modelId="{41BB88EC-599D-4380-9660-71884999F5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Complexities in integrating blockchain with real-time AI analytics.</a:t>
          </a:r>
        </a:p>
      </dgm:t>
    </dgm:pt>
    <dgm:pt modelId="{62822221-D67B-45F2-B8AB-97762C86DE70}" type="parTrans" cxnId="{74ADC4B6-7ECB-4729-95A4-A91CBA1E739B}">
      <dgm:prSet/>
      <dgm:spPr/>
      <dgm:t>
        <a:bodyPr/>
        <a:lstStyle/>
        <a:p>
          <a:endParaRPr lang="en-US"/>
        </a:p>
      </dgm:t>
    </dgm:pt>
    <dgm:pt modelId="{AF5CFA8D-5AC1-4B8A-9D7E-5DADB3FC79B1}" type="sibTrans" cxnId="{74ADC4B6-7ECB-4729-95A4-A91CBA1E739B}">
      <dgm:prSet/>
      <dgm:spPr/>
      <dgm:t>
        <a:bodyPr/>
        <a:lstStyle/>
        <a:p>
          <a:endParaRPr lang="en-US"/>
        </a:p>
      </dgm:t>
    </dgm:pt>
    <dgm:pt modelId="{408C302A-64FC-4C57-A943-4B9B70DB01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Applications</a:t>
          </a:r>
          <a:r>
            <a:rPr lang="en-US"/>
            <a:t>:</a:t>
          </a:r>
        </a:p>
      </dgm:t>
    </dgm:pt>
    <dgm:pt modelId="{09EBD1AB-5662-40AB-A32E-C29A67AFC11A}" type="parTrans" cxnId="{7BD2A2B0-55B3-4724-AE49-713CF2227A9A}">
      <dgm:prSet/>
      <dgm:spPr/>
      <dgm:t>
        <a:bodyPr/>
        <a:lstStyle/>
        <a:p>
          <a:endParaRPr lang="en-US"/>
        </a:p>
      </dgm:t>
    </dgm:pt>
    <dgm:pt modelId="{8AA68E85-AC94-4BF9-B162-E7127EE5AAD7}" type="sibTrans" cxnId="{7BD2A2B0-55B3-4724-AE49-713CF2227A9A}">
      <dgm:prSet/>
      <dgm:spPr/>
      <dgm:t>
        <a:bodyPr/>
        <a:lstStyle/>
        <a:p>
          <a:endParaRPr lang="en-US"/>
        </a:p>
      </dgm:t>
    </dgm:pt>
    <dgm:pt modelId="{384CBD8E-7CB7-49E7-810A-974CC41BDC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Privacy-preserving systems for healthcare, finance, and IoT networks.</a:t>
          </a:r>
        </a:p>
      </dgm:t>
    </dgm:pt>
    <dgm:pt modelId="{464B1BE4-8F6F-4B8B-A0CF-3D6C86EE2ACD}" type="parTrans" cxnId="{1CFC1F49-13E9-4306-9672-05E967DBCA87}">
      <dgm:prSet/>
      <dgm:spPr/>
      <dgm:t>
        <a:bodyPr/>
        <a:lstStyle/>
        <a:p>
          <a:endParaRPr lang="en-US"/>
        </a:p>
      </dgm:t>
    </dgm:pt>
    <dgm:pt modelId="{A3EA12EB-558A-43D1-8FE6-44F2EB06BA04}" type="sibTrans" cxnId="{1CFC1F49-13E9-4306-9672-05E967DBCA87}">
      <dgm:prSet/>
      <dgm:spPr/>
      <dgm:t>
        <a:bodyPr/>
        <a:lstStyle/>
        <a:p>
          <a:endParaRPr lang="en-US"/>
        </a:p>
      </dgm:t>
    </dgm:pt>
    <dgm:pt modelId="{CF5AE6A3-FB0E-4976-8CD6-B9B83101B2A8}" type="pres">
      <dgm:prSet presAssocID="{6DAA74BD-F400-4527-856B-1E6CF58DC076}" presName="root" presStyleCnt="0">
        <dgm:presLayoutVars>
          <dgm:dir/>
          <dgm:resizeHandles val="exact"/>
        </dgm:presLayoutVars>
      </dgm:prSet>
      <dgm:spPr/>
    </dgm:pt>
    <dgm:pt modelId="{84E6699A-4709-4DBC-8DD7-C814BDFACC4D}" type="pres">
      <dgm:prSet presAssocID="{85236B2E-2F8C-4B74-9378-7450D812FE9E}" presName="compNode" presStyleCnt="0"/>
      <dgm:spPr/>
    </dgm:pt>
    <dgm:pt modelId="{7C804E8D-3BBE-4ED0-8E58-81C9522C3C7C}" type="pres">
      <dgm:prSet presAssocID="{85236B2E-2F8C-4B74-9378-7450D812FE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6B6F629-65D8-47FB-9505-3A1353B81434}" type="pres">
      <dgm:prSet presAssocID="{85236B2E-2F8C-4B74-9378-7450D812FE9E}" presName="iconSpace" presStyleCnt="0"/>
      <dgm:spPr/>
    </dgm:pt>
    <dgm:pt modelId="{2969A5D1-BAFA-4CD7-B49D-71C6C611CBFD}" type="pres">
      <dgm:prSet presAssocID="{85236B2E-2F8C-4B74-9378-7450D812FE9E}" presName="parTx" presStyleLbl="revTx" presStyleIdx="0" presStyleCnt="6">
        <dgm:presLayoutVars>
          <dgm:chMax val="0"/>
          <dgm:chPref val="0"/>
        </dgm:presLayoutVars>
      </dgm:prSet>
      <dgm:spPr/>
    </dgm:pt>
    <dgm:pt modelId="{58B5D3CF-6076-4B5F-9A63-044C7352F126}" type="pres">
      <dgm:prSet presAssocID="{85236B2E-2F8C-4B74-9378-7450D812FE9E}" presName="txSpace" presStyleCnt="0"/>
      <dgm:spPr/>
    </dgm:pt>
    <dgm:pt modelId="{F9D7617E-0577-4441-A914-EA015AF1BCFB}" type="pres">
      <dgm:prSet presAssocID="{85236B2E-2F8C-4B74-9378-7450D812FE9E}" presName="desTx" presStyleLbl="revTx" presStyleIdx="1" presStyleCnt="6">
        <dgm:presLayoutVars/>
      </dgm:prSet>
      <dgm:spPr/>
    </dgm:pt>
    <dgm:pt modelId="{8C08E800-AB1E-4914-A3BD-67D23B4307A3}" type="pres">
      <dgm:prSet presAssocID="{EF274E09-FC07-46AD-AAB7-1CB357962FFC}" presName="sibTrans" presStyleCnt="0"/>
      <dgm:spPr/>
    </dgm:pt>
    <dgm:pt modelId="{9A478CE1-2D5B-44B2-83D3-B0B6CB4CCA96}" type="pres">
      <dgm:prSet presAssocID="{D28B745D-EE6B-4BE4-9785-E2F561F046B1}" presName="compNode" presStyleCnt="0"/>
      <dgm:spPr/>
    </dgm:pt>
    <dgm:pt modelId="{90834B02-C7D3-440E-AEBF-BB5C01F5A116}" type="pres">
      <dgm:prSet presAssocID="{D28B745D-EE6B-4BE4-9785-E2F561F046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53126690-7FD2-49DC-A7FF-F0709E543F79}" type="pres">
      <dgm:prSet presAssocID="{D28B745D-EE6B-4BE4-9785-E2F561F046B1}" presName="iconSpace" presStyleCnt="0"/>
      <dgm:spPr/>
    </dgm:pt>
    <dgm:pt modelId="{F340C8FE-5DA8-417C-B1AB-C49957F61833}" type="pres">
      <dgm:prSet presAssocID="{D28B745D-EE6B-4BE4-9785-E2F561F046B1}" presName="parTx" presStyleLbl="revTx" presStyleIdx="2" presStyleCnt="6">
        <dgm:presLayoutVars>
          <dgm:chMax val="0"/>
          <dgm:chPref val="0"/>
        </dgm:presLayoutVars>
      </dgm:prSet>
      <dgm:spPr/>
    </dgm:pt>
    <dgm:pt modelId="{E7868331-6783-4B82-B6CC-488D23294C8D}" type="pres">
      <dgm:prSet presAssocID="{D28B745D-EE6B-4BE4-9785-E2F561F046B1}" presName="txSpace" presStyleCnt="0"/>
      <dgm:spPr/>
    </dgm:pt>
    <dgm:pt modelId="{775E0BA4-87B5-43E4-8AF9-19263EBE350D}" type="pres">
      <dgm:prSet presAssocID="{D28B745D-EE6B-4BE4-9785-E2F561F046B1}" presName="desTx" presStyleLbl="revTx" presStyleIdx="3" presStyleCnt="6">
        <dgm:presLayoutVars/>
      </dgm:prSet>
      <dgm:spPr/>
    </dgm:pt>
    <dgm:pt modelId="{FCE2E55A-47F2-4C8D-B100-1B81F453C9F3}" type="pres">
      <dgm:prSet presAssocID="{C38ED162-4F2F-4B5F-A391-A7E634B1E93D}" presName="sibTrans" presStyleCnt="0"/>
      <dgm:spPr/>
    </dgm:pt>
    <dgm:pt modelId="{D000A31D-0F29-4738-9D5D-43B7E9F81D02}" type="pres">
      <dgm:prSet presAssocID="{408C302A-64FC-4C57-A943-4B9B70DB01D7}" presName="compNode" presStyleCnt="0"/>
      <dgm:spPr/>
    </dgm:pt>
    <dgm:pt modelId="{8FBB529B-E8C1-4B5C-9157-AAA7576C2269}" type="pres">
      <dgm:prSet presAssocID="{408C302A-64FC-4C57-A943-4B9B70DB01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D3905AB-721E-4F22-9391-C8F3CEEE6842}" type="pres">
      <dgm:prSet presAssocID="{408C302A-64FC-4C57-A943-4B9B70DB01D7}" presName="iconSpace" presStyleCnt="0"/>
      <dgm:spPr/>
    </dgm:pt>
    <dgm:pt modelId="{8F0F2942-F101-4448-B1FE-EF970DFCA0E2}" type="pres">
      <dgm:prSet presAssocID="{408C302A-64FC-4C57-A943-4B9B70DB01D7}" presName="parTx" presStyleLbl="revTx" presStyleIdx="4" presStyleCnt="6">
        <dgm:presLayoutVars>
          <dgm:chMax val="0"/>
          <dgm:chPref val="0"/>
        </dgm:presLayoutVars>
      </dgm:prSet>
      <dgm:spPr/>
    </dgm:pt>
    <dgm:pt modelId="{4FBC3BB0-F478-4035-9023-63ED4E2ADDC4}" type="pres">
      <dgm:prSet presAssocID="{408C302A-64FC-4C57-A943-4B9B70DB01D7}" presName="txSpace" presStyleCnt="0"/>
      <dgm:spPr/>
    </dgm:pt>
    <dgm:pt modelId="{6CC27B0C-F93F-44D6-9BA1-3ED7D97BF08C}" type="pres">
      <dgm:prSet presAssocID="{408C302A-64FC-4C57-A943-4B9B70DB01D7}" presName="desTx" presStyleLbl="revTx" presStyleIdx="5" presStyleCnt="6">
        <dgm:presLayoutVars/>
      </dgm:prSet>
      <dgm:spPr/>
    </dgm:pt>
  </dgm:ptLst>
  <dgm:cxnLst>
    <dgm:cxn modelId="{C0BC6D07-3F2E-4D4E-BCC3-A7E2AE8E133A}" type="presOf" srcId="{92DA66AD-D99C-4955-BD77-EC887C1C5D20}" destId="{F9D7617E-0577-4441-A914-EA015AF1BCFB}" srcOrd="0" destOrd="2" presId="urn:microsoft.com/office/officeart/2018/2/layout/IconLabelDescriptionList"/>
    <dgm:cxn modelId="{9004030C-A9C0-4290-8929-5F1CD361F0C8}" srcId="{6DAA74BD-F400-4527-856B-1E6CF58DC076}" destId="{D28B745D-EE6B-4BE4-9785-E2F561F046B1}" srcOrd="1" destOrd="0" parTransId="{956732DD-0ED7-464F-A196-F63ACB3342B5}" sibTransId="{C38ED162-4F2F-4B5F-A391-A7E634B1E93D}"/>
    <dgm:cxn modelId="{282A7717-E2C2-5D49-AD2C-B8843BCAB03D}" type="presOf" srcId="{6DAA74BD-F400-4527-856B-1E6CF58DC076}" destId="{CF5AE6A3-FB0E-4976-8CD6-B9B83101B2A8}" srcOrd="0" destOrd="0" presId="urn:microsoft.com/office/officeart/2018/2/layout/IconLabelDescriptionList"/>
    <dgm:cxn modelId="{B81E281D-FB41-4063-8ED2-70F6A4D2A6B5}" srcId="{D28B745D-EE6B-4BE4-9785-E2F561F046B1}" destId="{34596B66-A922-455F-BB3D-EFDABAA2E882}" srcOrd="0" destOrd="0" parTransId="{2674705C-68D7-45C1-BEBC-99576B8B5F50}" sibTransId="{71C3D587-BC80-479D-BBEF-CE5F10CBB900}"/>
    <dgm:cxn modelId="{9674733F-F766-4708-A424-DAB91843AA9C}" srcId="{D28B745D-EE6B-4BE4-9785-E2F561F046B1}" destId="{C5B2A585-AF3B-47E0-AABD-1F6902B7BAB7}" srcOrd="1" destOrd="0" parTransId="{C177A6BC-5117-40AF-90B6-F87FE66FD52E}" sibTransId="{63E3827E-E3FB-4308-948C-EF33ACCB3CDB}"/>
    <dgm:cxn modelId="{9E1BE643-E294-4542-A04F-04BDF535276E}" type="presOf" srcId="{A2C6E6B5-0826-45F5-BB9D-7AE680C090E0}" destId="{F9D7617E-0577-4441-A914-EA015AF1BCFB}" srcOrd="0" destOrd="1" presId="urn:microsoft.com/office/officeart/2018/2/layout/IconLabelDescriptionList"/>
    <dgm:cxn modelId="{1CFC1F49-13E9-4306-9672-05E967DBCA87}" srcId="{408C302A-64FC-4C57-A943-4B9B70DB01D7}" destId="{384CBD8E-7CB7-49E7-810A-974CC41BDC1B}" srcOrd="0" destOrd="0" parTransId="{464B1BE4-8F6F-4B8B-A0CF-3D6C86EE2ACD}" sibTransId="{A3EA12EB-558A-43D1-8FE6-44F2EB06BA04}"/>
    <dgm:cxn modelId="{50516049-6AAE-AF4B-9A46-176EB22776D1}" type="presOf" srcId="{C5B2A585-AF3B-47E0-AABD-1F6902B7BAB7}" destId="{775E0BA4-87B5-43E4-8AF9-19263EBE350D}" srcOrd="0" destOrd="1" presId="urn:microsoft.com/office/officeart/2018/2/layout/IconLabelDescriptionList"/>
    <dgm:cxn modelId="{B0288D4F-8D6A-E549-B2D2-DBAF4413BC8B}" type="presOf" srcId="{57C6531B-5613-4682-8F96-CA97B012480D}" destId="{F9D7617E-0577-4441-A914-EA015AF1BCFB}" srcOrd="0" destOrd="0" presId="urn:microsoft.com/office/officeart/2018/2/layout/IconLabelDescriptionList"/>
    <dgm:cxn modelId="{A1D7BC5B-F4B6-C241-916A-C7B9432FB2A3}" type="presOf" srcId="{85236B2E-2F8C-4B74-9378-7450D812FE9E}" destId="{2969A5D1-BAFA-4CD7-B49D-71C6C611CBFD}" srcOrd="0" destOrd="0" presId="urn:microsoft.com/office/officeart/2018/2/layout/IconLabelDescriptionList"/>
    <dgm:cxn modelId="{DEA7AF7E-D3F2-3541-9022-D9A2C8AFCCFD}" type="presOf" srcId="{384CBD8E-7CB7-49E7-810A-974CC41BDC1B}" destId="{6CC27B0C-F93F-44D6-9BA1-3ED7D97BF08C}" srcOrd="0" destOrd="0" presId="urn:microsoft.com/office/officeart/2018/2/layout/IconLabelDescriptionList"/>
    <dgm:cxn modelId="{2FEA7C87-E134-4CA9-8CD9-36C9C609653E}" srcId="{85236B2E-2F8C-4B74-9378-7450D812FE9E}" destId="{A2C6E6B5-0826-45F5-BB9D-7AE680C090E0}" srcOrd="1" destOrd="0" parTransId="{084CD665-6C2B-4EE4-9962-3DBE14C4B39E}" sibTransId="{D873FF40-8458-4408-B21B-912E8F4A6822}"/>
    <dgm:cxn modelId="{C922908C-414F-4D7C-A460-E9A5AEDA3991}" srcId="{6DAA74BD-F400-4527-856B-1E6CF58DC076}" destId="{85236B2E-2F8C-4B74-9378-7450D812FE9E}" srcOrd="0" destOrd="0" parTransId="{81A398E3-A0C3-49DA-81BD-086133AD29AF}" sibTransId="{EF274E09-FC07-46AD-AAB7-1CB357962FFC}"/>
    <dgm:cxn modelId="{7BD2A2B0-55B3-4724-AE49-713CF2227A9A}" srcId="{6DAA74BD-F400-4527-856B-1E6CF58DC076}" destId="{408C302A-64FC-4C57-A943-4B9B70DB01D7}" srcOrd="2" destOrd="0" parTransId="{09EBD1AB-5662-40AB-A32E-C29A67AFC11A}" sibTransId="{8AA68E85-AC94-4BF9-B162-E7127EE5AAD7}"/>
    <dgm:cxn modelId="{74ADC4B6-7ECB-4729-95A4-A91CBA1E739B}" srcId="{D28B745D-EE6B-4BE4-9785-E2F561F046B1}" destId="{41BB88EC-599D-4380-9660-71884999F5B4}" srcOrd="2" destOrd="0" parTransId="{62822221-D67B-45F2-B8AB-97762C86DE70}" sibTransId="{AF5CFA8D-5AC1-4B8A-9D7E-5DADB3FC79B1}"/>
    <dgm:cxn modelId="{A978C9BB-AE26-BD4D-BFFF-FD44F268A71F}" type="presOf" srcId="{408C302A-64FC-4C57-A943-4B9B70DB01D7}" destId="{8F0F2942-F101-4448-B1FE-EF970DFCA0E2}" srcOrd="0" destOrd="0" presId="urn:microsoft.com/office/officeart/2018/2/layout/IconLabelDescriptionList"/>
    <dgm:cxn modelId="{153781BE-1EE0-48E5-B03B-065F0E1AF542}" srcId="{85236B2E-2F8C-4B74-9378-7450D812FE9E}" destId="{57C6531B-5613-4682-8F96-CA97B012480D}" srcOrd="0" destOrd="0" parTransId="{FDF810DA-5608-429B-B663-4433668DFFE9}" sibTransId="{73907E10-2CEE-412E-9977-5F210267D7A6}"/>
    <dgm:cxn modelId="{B6D966C5-0D96-384A-8DB6-9FBBE9760E0D}" type="presOf" srcId="{34596B66-A922-455F-BB3D-EFDABAA2E882}" destId="{775E0BA4-87B5-43E4-8AF9-19263EBE350D}" srcOrd="0" destOrd="0" presId="urn:microsoft.com/office/officeart/2018/2/layout/IconLabelDescriptionList"/>
    <dgm:cxn modelId="{0C4DF6E5-DB3B-EE46-8861-718510DDB460}" type="presOf" srcId="{D28B745D-EE6B-4BE4-9785-E2F561F046B1}" destId="{F340C8FE-5DA8-417C-B1AB-C49957F61833}" srcOrd="0" destOrd="0" presId="urn:microsoft.com/office/officeart/2018/2/layout/IconLabelDescriptionList"/>
    <dgm:cxn modelId="{2A23B9F5-C214-412A-B449-DAFF6FA16C19}" srcId="{85236B2E-2F8C-4B74-9378-7450D812FE9E}" destId="{92DA66AD-D99C-4955-BD77-EC887C1C5D20}" srcOrd="2" destOrd="0" parTransId="{40AE558C-0D8D-4780-8AD6-26E4293FF7BE}" sibTransId="{4BE94667-329C-424F-8667-4F8296C887C9}"/>
    <dgm:cxn modelId="{563422F7-80A2-7F46-A925-87DFF922E476}" type="presOf" srcId="{41BB88EC-599D-4380-9660-71884999F5B4}" destId="{775E0BA4-87B5-43E4-8AF9-19263EBE350D}" srcOrd="0" destOrd="2" presId="urn:microsoft.com/office/officeart/2018/2/layout/IconLabelDescriptionList"/>
    <dgm:cxn modelId="{7DA2A9DF-A16D-BF48-93A2-1CD6D3C757A6}" type="presParOf" srcId="{CF5AE6A3-FB0E-4976-8CD6-B9B83101B2A8}" destId="{84E6699A-4709-4DBC-8DD7-C814BDFACC4D}" srcOrd="0" destOrd="0" presId="urn:microsoft.com/office/officeart/2018/2/layout/IconLabelDescriptionList"/>
    <dgm:cxn modelId="{1AFB3B27-8DA1-1143-B89E-522B0AABA12C}" type="presParOf" srcId="{84E6699A-4709-4DBC-8DD7-C814BDFACC4D}" destId="{7C804E8D-3BBE-4ED0-8E58-81C9522C3C7C}" srcOrd="0" destOrd="0" presId="urn:microsoft.com/office/officeart/2018/2/layout/IconLabelDescriptionList"/>
    <dgm:cxn modelId="{3D5D65AF-141E-0043-8FCF-FA4EDA39BC31}" type="presParOf" srcId="{84E6699A-4709-4DBC-8DD7-C814BDFACC4D}" destId="{16B6F629-65D8-47FB-9505-3A1353B81434}" srcOrd="1" destOrd="0" presId="urn:microsoft.com/office/officeart/2018/2/layout/IconLabelDescriptionList"/>
    <dgm:cxn modelId="{061A56DA-B454-5C45-B96E-1086565ECDA9}" type="presParOf" srcId="{84E6699A-4709-4DBC-8DD7-C814BDFACC4D}" destId="{2969A5D1-BAFA-4CD7-B49D-71C6C611CBFD}" srcOrd="2" destOrd="0" presId="urn:microsoft.com/office/officeart/2018/2/layout/IconLabelDescriptionList"/>
    <dgm:cxn modelId="{6059CB60-7A99-8E47-9824-FFEAF49327FB}" type="presParOf" srcId="{84E6699A-4709-4DBC-8DD7-C814BDFACC4D}" destId="{58B5D3CF-6076-4B5F-9A63-044C7352F126}" srcOrd="3" destOrd="0" presId="urn:microsoft.com/office/officeart/2018/2/layout/IconLabelDescriptionList"/>
    <dgm:cxn modelId="{8748E43E-2885-E345-A591-4284DB340CEF}" type="presParOf" srcId="{84E6699A-4709-4DBC-8DD7-C814BDFACC4D}" destId="{F9D7617E-0577-4441-A914-EA015AF1BCFB}" srcOrd="4" destOrd="0" presId="urn:microsoft.com/office/officeart/2018/2/layout/IconLabelDescriptionList"/>
    <dgm:cxn modelId="{B654BD87-FF00-0D4D-A1BE-0D57B995CC3A}" type="presParOf" srcId="{CF5AE6A3-FB0E-4976-8CD6-B9B83101B2A8}" destId="{8C08E800-AB1E-4914-A3BD-67D23B4307A3}" srcOrd="1" destOrd="0" presId="urn:microsoft.com/office/officeart/2018/2/layout/IconLabelDescriptionList"/>
    <dgm:cxn modelId="{C416290B-73B0-A840-A57F-7B19AC8A72C4}" type="presParOf" srcId="{CF5AE6A3-FB0E-4976-8CD6-B9B83101B2A8}" destId="{9A478CE1-2D5B-44B2-83D3-B0B6CB4CCA96}" srcOrd="2" destOrd="0" presId="urn:microsoft.com/office/officeart/2018/2/layout/IconLabelDescriptionList"/>
    <dgm:cxn modelId="{C7A806ED-812D-D844-BBC2-A0D4B1714F84}" type="presParOf" srcId="{9A478CE1-2D5B-44B2-83D3-B0B6CB4CCA96}" destId="{90834B02-C7D3-440E-AEBF-BB5C01F5A116}" srcOrd="0" destOrd="0" presId="urn:microsoft.com/office/officeart/2018/2/layout/IconLabelDescriptionList"/>
    <dgm:cxn modelId="{3EACFBA2-8186-0C47-99AF-74540BC2E9CF}" type="presParOf" srcId="{9A478CE1-2D5B-44B2-83D3-B0B6CB4CCA96}" destId="{53126690-7FD2-49DC-A7FF-F0709E543F79}" srcOrd="1" destOrd="0" presId="urn:microsoft.com/office/officeart/2018/2/layout/IconLabelDescriptionList"/>
    <dgm:cxn modelId="{3E298C59-2AB8-9843-BBA2-C2203E316126}" type="presParOf" srcId="{9A478CE1-2D5B-44B2-83D3-B0B6CB4CCA96}" destId="{F340C8FE-5DA8-417C-B1AB-C49957F61833}" srcOrd="2" destOrd="0" presId="urn:microsoft.com/office/officeart/2018/2/layout/IconLabelDescriptionList"/>
    <dgm:cxn modelId="{8A76D6CB-082F-A448-B1C1-6FB5B3E96728}" type="presParOf" srcId="{9A478CE1-2D5B-44B2-83D3-B0B6CB4CCA96}" destId="{E7868331-6783-4B82-B6CC-488D23294C8D}" srcOrd="3" destOrd="0" presId="urn:microsoft.com/office/officeart/2018/2/layout/IconLabelDescriptionList"/>
    <dgm:cxn modelId="{FCDDBE58-217B-4B42-BFAB-08DEF92E6BF6}" type="presParOf" srcId="{9A478CE1-2D5B-44B2-83D3-B0B6CB4CCA96}" destId="{775E0BA4-87B5-43E4-8AF9-19263EBE350D}" srcOrd="4" destOrd="0" presId="urn:microsoft.com/office/officeart/2018/2/layout/IconLabelDescriptionList"/>
    <dgm:cxn modelId="{8B910A97-BB23-4E4E-9CB5-29EA867E09C1}" type="presParOf" srcId="{CF5AE6A3-FB0E-4976-8CD6-B9B83101B2A8}" destId="{FCE2E55A-47F2-4C8D-B100-1B81F453C9F3}" srcOrd="3" destOrd="0" presId="urn:microsoft.com/office/officeart/2018/2/layout/IconLabelDescriptionList"/>
    <dgm:cxn modelId="{B1A6186D-3FB9-F149-9ED6-FE0792E965E1}" type="presParOf" srcId="{CF5AE6A3-FB0E-4976-8CD6-B9B83101B2A8}" destId="{D000A31D-0F29-4738-9D5D-43B7E9F81D02}" srcOrd="4" destOrd="0" presId="urn:microsoft.com/office/officeart/2018/2/layout/IconLabelDescriptionList"/>
    <dgm:cxn modelId="{F208BE8A-5BB1-0342-B073-B140FC517800}" type="presParOf" srcId="{D000A31D-0F29-4738-9D5D-43B7E9F81D02}" destId="{8FBB529B-E8C1-4B5C-9157-AAA7576C2269}" srcOrd="0" destOrd="0" presId="urn:microsoft.com/office/officeart/2018/2/layout/IconLabelDescriptionList"/>
    <dgm:cxn modelId="{D1589561-B445-F14C-BCB7-F59944085365}" type="presParOf" srcId="{D000A31D-0F29-4738-9D5D-43B7E9F81D02}" destId="{CD3905AB-721E-4F22-9391-C8F3CEEE6842}" srcOrd="1" destOrd="0" presId="urn:microsoft.com/office/officeart/2018/2/layout/IconLabelDescriptionList"/>
    <dgm:cxn modelId="{49650793-3218-0B4B-8240-5452706F85FA}" type="presParOf" srcId="{D000A31D-0F29-4738-9D5D-43B7E9F81D02}" destId="{8F0F2942-F101-4448-B1FE-EF970DFCA0E2}" srcOrd="2" destOrd="0" presId="urn:microsoft.com/office/officeart/2018/2/layout/IconLabelDescriptionList"/>
    <dgm:cxn modelId="{4942DC29-4DD0-404B-A51A-AB5A0B4373E2}" type="presParOf" srcId="{D000A31D-0F29-4738-9D5D-43B7E9F81D02}" destId="{4FBC3BB0-F478-4035-9023-63ED4E2ADDC4}" srcOrd="3" destOrd="0" presId="urn:microsoft.com/office/officeart/2018/2/layout/IconLabelDescriptionList"/>
    <dgm:cxn modelId="{3F60EFA4-5EC0-1E45-84B0-DFE0D2D2961C}" type="presParOf" srcId="{D000A31D-0F29-4738-9D5D-43B7E9F81D02}" destId="{6CC27B0C-F93F-44D6-9BA1-3ED7D97BF08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513EB-C887-402A-94D8-9B87C53C95C0}">
      <dsp:nvSpPr>
        <dsp:cNvPr id="0" name=""/>
        <dsp:cNvSpPr/>
      </dsp:nvSpPr>
      <dsp:spPr>
        <a:xfrm>
          <a:off x="1582" y="328484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CFFE5-BD59-484A-ADE5-A556D5CE3777}">
      <dsp:nvSpPr>
        <dsp:cNvPr id="0" name=""/>
        <dsp:cNvSpPr/>
      </dsp:nvSpPr>
      <dsp:spPr>
        <a:xfrm>
          <a:off x="1582" y="162190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Overview</a:t>
          </a:r>
          <a:r>
            <a:rPr lang="en-US" sz="3100" kern="1200"/>
            <a:t>:</a:t>
          </a:r>
        </a:p>
      </dsp:txBody>
      <dsp:txXfrm>
        <a:off x="1582" y="1621907"/>
        <a:ext cx="3261093" cy="489164"/>
      </dsp:txXfrm>
    </dsp:sp>
    <dsp:sp modelId="{5A31FFE7-2136-493F-A858-DA2BC95514B3}">
      <dsp:nvSpPr>
        <dsp:cNvPr id="0" name=""/>
        <dsp:cNvSpPr/>
      </dsp:nvSpPr>
      <dsp:spPr>
        <a:xfrm>
          <a:off x="1582" y="2181788"/>
          <a:ext cx="3261093" cy="168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SecNet</a:t>
          </a:r>
          <a:r>
            <a:rPr lang="en-US" sz="1700" kern="1200" dirty="0"/>
            <a:t> is a secure data-sharing framework tailored for the healthcare sector.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Combines </a:t>
          </a:r>
          <a:r>
            <a:rPr lang="en-US" sz="1700" i="1" kern="1200"/>
            <a:t>Blockchain Technology</a:t>
          </a:r>
          <a:r>
            <a:rPr lang="en-US" sz="1700" kern="1200"/>
            <a:t> and </a:t>
          </a:r>
          <a:r>
            <a:rPr lang="en-US" sz="1700" i="1" kern="1200"/>
            <a:t>Artificial Intelligence (AI)</a:t>
          </a:r>
          <a:r>
            <a:rPr lang="en-US" sz="1700" kern="1200"/>
            <a:t> for robust security.</a:t>
          </a:r>
        </a:p>
      </dsp:txBody>
      <dsp:txXfrm>
        <a:off x="1582" y="2181788"/>
        <a:ext cx="3261093" cy="1682532"/>
      </dsp:txXfrm>
    </dsp:sp>
    <dsp:sp modelId="{5F2DFAAA-1B33-44DA-B865-90341C73DDD2}">
      <dsp:nvSpPr>
        <dsp:cNvPr id="0" name=""/>
        <dsp:cNvSpPr/>
      </dsp:nvSpPr>
      <dsp:spPr>
        <a:xfrm>
          <a:off x="3833367" y="328484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68CCC-C777-4464-8AF7-BE757C7E9D78}">
      <dsp:nvSpPr>
        <dsp:cNvPr id="0" name=""/>
        <dsp:cNvSpPr/>
      </dsp:nvSpPr>
      <dsp:spPr>
        <a:xfrm>
          <a:off x="3833367" y="162190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Key Features</a:t>
          </a:r>
          <a:r>
            <a:rPr lang="en-US" sz="3100" kern="1200"/>
            <a:t>:</a:t>
          </a:r>
        </a:p>
      </dsp:txBody>
      <dsp:txXfrm>
        <a:off x="3833367" y="1621907"/>
        <a:ext cx="3261093" cy="489164"/>
      </dsp:txXfrm>
    </dsp:sp>
    <dsp:sp modelId="{66173772-0089-4EB7-B149-3D957B8DAB0E}">
      <dsp:nvSpPr>
        <dsp:cNvPr id="0" name=""/>
        <dsp:cNvSpPr/>
      </dsp:nvSpPr>
      <dsp:spPr>
        <a:xfrm>
          <a:off x="3833367" y="2181788"/>
          <a:ext cx="3261093" cy="168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Ensures </a:t>
          </a:r>
          <a:r>
            <a:rPr lang="en-US" sz="1700" i="1" kern="1200"/>
            <a:t>data privacy</a:t>
          </a:r>
          <a:r>
            <a:rPr lang="en-US" sz="1700" kern="1200"/>
            <a:t> and </a:t>
          </a:r>
          <a:r>
            <a:rPr lang="en-US" sz="1700" i="1" kern="1200"/>
            <a:t>ownership control</a:t>
          </a:r>
          <a:r>
            <a:rPr lang="en-US" sz="1700" kern="1200"/>
            <a:t> for patients.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Provides a </a:t>
          </a:r>
          <a:r>
            <a:rPr lang="en-US" sz="1700" i="1" kern="1200"/>
            <a:t>permission-based system</a:t>
          </a:r>
          <a:r>
            <a:rPr lang="en-US" sz="1700" kern="1200"/>
            <a:t> for secure data sharing with hospitals.</a:t>
          </a:r>
        </a:p>
      </dsp:txBody>
      <dsp:txXfrm>
        <a:off x="3833367" y="2181788"/>
        <a:ext cx="3261093" cy="1682532"/>
      </dsp:txXfrm>
    </dsp:sp>
    <dsp:sp modelId="{2028AB6E-C2FE-4231-914D-27650CD106C0}">
      <dsp:nvSpPr>
        <dsp:cNvPr id="0" name=""/>
        <dsp:cNvSpPr/>
      </dsp:nvSpPr>
      <dsp:spPr>
        <a:xfrm>
          <a:off x="7665152" y="328484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BF0D5-912A-4B16-BB36-EE3E6617C1F2}">
      <dsp:nvSpPr>
        <dsp:cNvPr id="0" name=""/>
        <dsp:cNvSpPr/>
      </dsp:nvSpPr>
      <dsp:spPr>
        <a:xfrm>
          <a:off x="7665152" y="162190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Significance</a:t>
          </a:r>
          <a:r>
            <a:rPr lang="en-US" sz="3100" kern="1200"/>
            <a:t>:</a:t>
          </a:r>
        </a:p>
      </dsp:txBody>
      <dsp:txXfrm>
        <a:off x="7665152" y="1621907"/>
        <a:ext cx="3261093" cy="489164"/>
      </dsp:txXfrm>
    </dsp:sp>
    <dsp:sp modelId="{4DD07D6E-BFC8-4525-8205-C431A66E1E75}">
      <dsp:nvSpPr>
        <dsp:cNvPr id="0" name=""/>
        <dsp:cNvSpPr/>
      </dsp:nvSpPr>
      <dsp:spPr>
        <a:xfrm>
          <a:off x="7665152" y="2181788"/>
          <a:ext cx="3261093" cy="168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Addresses critical challenges of </a:t>
          </a:r>
          <a:r>
            <a:rPr lang="en-US" sz="1700" i="1" kern="1200"/>
            <a:t>data security</a:t>
          </a:r>
          <a:r>
            <a:rPr lang="en-US" sz="1700" kern="1200"/>
            <a:t> in modern healthcare systems.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Promotes trust and collaboration among stakeholders.</a:t>
          </a:r>
        </a:p>
      </dsp:txBody>
      <dsp:txXfrm>
        <a:off x="7665152" y="2181788"/>
        <a:ext cx="3261093" cy="1682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39EEB-F034-4928-8ADB-18494A2A6113}">
      <dsp:nvSpPr>
        <dsp:cNvPr id="0" name=""/>
        <dsp:cNvSpPr/>
      </dsp:nvSpPr>
      <dsp:spPr>
        <a:xfrm>
          <a:off x="1061437" y="108300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8B974-4D67-4545-A932-68E65C7FC525}">
      <dsp:nvSpPr>
        <dsp:cNvPr id="0" name=""/>
        <dsp:cNvSpPr/>
      </dsp:nvSpPr>
      <dsp:spPr>
        <a:xfrm>
          <a:off x="1582" y="1420660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/>
            <a:t>Module 1: Patients</a:t>
          </a:r>
          <a:r>
            <a:rPr lang="en-US" sz="2700" kern="1200"/>
            <a:t>:</a:t>
          </a:r>
        </a:p>
      </dsp:txBody>
      <dsp:txXfrm>
        <a:off x="1582" y="1420660"/>
        <a:ext cx="3261093" cy="489164"/>
      </dsp:txXfrm>
    </dsp:sp>
    <dsp:sp modelId="{FC6EB68A-C1CF-455C-992C-EA5063878D92}">
      <dsp:nvSpPr>
        <dsp:cNvPr id="0" name=""/>
        <dsp:cNvSpPr/>
      </dsp:nvSpPr>
      <dsp:spPr>
        <a:xfrm>
          <a:off x="1582" y="1989348"/>
          <a:ext cx="3261093" cy="20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Patients create a profile with disease details and choose hospitals to share data with.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/>
            <a:t>Blockchain objects define </a:t>
          </a:r>
          <a:r>
            <a:rPr lang="en-US" sz="1700" i="1" kern="1200"/>
            <a:t>allowable permissions</a:t>
          </a:r>
          <a:r>
            <a:rPr lang="en-US" sz="1700" kern="1200"/>
            <a:t> for hospitals.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Patients can log in to track rewards earned through data sharing.</a:t>
          </a:r>
        </a:p>
      </dsp:txBody>
      <dsp:txXfrm>
        <a:off x="1582" y="1989348"/>
        <a:ext cx="3261093" cy="2095156"/>
      </dsp:txXfrm>
    </dsp:sp>
    <dsp:sp modelId="{1ECCF769-F42D-45C5-A552-2C7BD2B4EA08}">
      <dsp:nvSpPr>
        <dsp:cNvPr id="0" name=""/>
        <dsp:cNvSpPr/>
      </dsp:nvSpPr>
      <dsp:spPr>
        <a:xfrm>
          <a:off x="4893223" y="108300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64313-7C14-414A-9F84-E7C4E5445ED1}">
      <dsp:nvSpPr>
        <dsp:cNvPr id="0" name=""/>
        <dsp:cNvSpPr/>
      </dsp:nvSpPr>
      <dsp:spPr>
        <a:xfrm>
          <a:off x="3833367" y="1420660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/>
            <a:t>Module 2: Hospitals</a:t>
          </a:r>
          <a:r>
            <a:rPr lang="en-US" sz="2700" kern="1200"/>
            <a:t>:</a:t>
          </a:r>
        </a:p>
      </dsp:txBody>
      <dsp:txXfrm>
        <a:off x="3833367" y="1420660"/>
        <a:ext cx="3261093" cy="489164"/>
      </dsp:txXfrm>
    </dsp:sp>
    <dsp:sp modelId="{016CD9A9-4EB8-4793-8318-BE50F63CCC84}">
      <dsp:nvSpPr>
        <dsp:cNvPr id="0" name=""/>
        <dsp:cNvSpPr/>
      </dsp:nvSpPr>
      <dsp:spPr>
        <a:xfrm>
          <a:off x="3833367" y="1989348"/>
          <a:ext cx="3261093" cy="20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Hospitals (e.g., Hospital1, Hospital2) access patient data upon permission.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Hospitals search by </a:t>
          </a:r>
          <a:r>
            <a:rPr lang="en-US" sz="1700" i="1" kern="1200"/>
            <a:t>disease names</a:t>
          </a:r>
          <a:r>
            <a:rPr lang="en-US" sz="1700" kern="1200"/>
            <a:t>, and AI identifies matching patient records.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Only patients who have granted permission are displayed.</a:t>
          </a:r>
        </a:p>
      </dsp:txBody>
      <dsp:txXfrm>
        <a:off x="3833367" y="1989348"/>
        <a:ext cx="3261093" cy="2095156"/>
      </dsp:txXfrm>
    </dsp:sp>
    <dsp:sp modelId="{DDD6AE67-ED60-4BCE-A031-68C3949F990D}">
      <dsp:nvSpPr>
        <dsp:cNvPr id="0" name=""/>
        <dsp:cNvSpPr/>
      </dsp:nvSpPr>
      <dsp:spPr>
        <a:xfrm>
          <a:off x="8725008" y="108300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4C098-112D-4A22-944E-E978D4914D9E}">
      <dsp:nvSpPr>
        <dsp:cNvPr id="0" name=""/>
        <dsp:cNvSpPr/>
      </dsp:nvSpPr>
      <dsp:spPr>
        <a:xfrm>
          <a:off x="7665152" y="1420660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/>
            <a:t>Key Integration</a:t>
          </a:r>
          <a:r>
            <a:rPr lang="en-US" sz="2700" kern="1200"/>
            <a:t>:</a:t>
          </a:r>
        </a:p>
      </dsp:txBody>
      <dsp:txXfrm>
        <a:off x="7665152" y="1420660"/>
        <a:ext cx="3261093" cy="489164"/>
      </dsp:txXfrm>
    </dsp:sp>
    <dsp:sp modelId="{AC464078-BF23-4C91-98A5-29788A65C041}">
      <dsp:nvSpPr>
        <dsp:cNvPr id="0" name=""/>
        <dsp:cNvSpPr/>
      </dsp:nvSpPr>
      <dsp:spPr>
        <a:xfrm>
          <a:off x="7665152" y="1989348"/>
          <a:ext cx="3261093" cy="209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 performs searches and verifies permissions using blockchain rules.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Ensures secure and efficient data-sharing workflows.</a:t>
          </a:r>
        </a:p>
      </dsp:txBody>
      <dsp:txXfrm>
        <a:off x="7665152" y="1989348"/>
        <a:ext cx="3261093" cy="2095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5ECF5-2348-534A-AF48-F07F9E02AD38}">
      <dsp:nvSpPr>
        <dsp:cNvPr id="0" name=""/>
        <dsp:cNvSpPr/>
      </dsp:nvSpPr>
      <dsp:spPr>
        <a:xfrm>
          <a:off x="0" y="313610"/>
          <a:ext cx="6666833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16560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Simulate </a:t>
          </a:r>
          <a:r>
            <a:rPr lang="en-US" sz="2000" b="1" kern="1200"/>
            <a:t>data-sharing scenarios</a:t>
          </a:r>
          <a:r>
            <a:rPr lang="en-US" sz="2000" kern="1200"/>
            <a:t> using blockchain.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Validate </a:t>
          </a:r>
          <a:r>
            <a:rPr lang="en-US" sz="2000" b="1" kern="1200"/>
            <a:t>data ownership</a:t>
          </a:r>
          <a:r>
            <a:rPr lang="en-US" sz="2000" kern="1200"/>
            <a:t> and secure transactions.</a:t>
          </a:r>
        </a:p>
      </dsp:txBody>
      <dsp:txXfrm>
        <a:off x="0" y="313610"/>
        <a:ext cx="6666833" cy="1732500"/>
      </dsp:txXfrm>
    </dsp:sp>
    <dsp:sp modelId="{45829EB9-666A-F441-890B-E9E53B91EDE8}">
      <dsp:nvSpPr>
        <dsp:cNvPr id="0" name=""/>
        <dsp:cNvSpPr/>
      </dsp:nvSpPr>
      <dsp:spPr>
        <a:xfrm>
          <a:off x="333341" y="18410"/>
          <a:ext cx="4666783" cy="5903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Experiment Goals</a:t>
          </a:r>
          <a:r>
            <a:rPr lang="en-US" sz="2000" kern="1200"/>
            <a:t>:</a:t>
          </a:r>
        </a:p>
      </dsp:txBody>
      <dsp:txXfrm>
        <a:off x="362162" y="47231"/>
        <a:ext cx="4609141" cy="532757"/>
      </dsp:txXfrm>
    </dsp:sp>
    <dsp:sp modelId="{C892B282-6CFE-EA4C-9B1D-F33FC8FC737F}">
      <dsp:nvSpPr>
        <dsp:cNvPr id="0" name=""/>
        <dsp:cNvSpPr/>
      </dsp:nvSpPr>
      <dsp:spPr>
        <a:xfrm>
          <a:off x="0" y="2449310"/>
          <a:ext cx="6666833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16560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Use blockchain to record data-sharing logs.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Deploy AI algorithms to detect patterns and potential misuse.</a:t>
          </a:r>
        </a:p>
      </dsp:txBody>
      <dsp:txXfrm>
        <a:off x="0" y="2449310"/>
        <a:ext cx="6666833" cy="1449000"/>
      </dsp:txXfrm>
    </dsp:sp>
    <dsp:sp modelId="{1479AC99-9C73-6E47-A767-A3BEAA8746FA}">
      <dsp:nvSpPr>
        <dsp:cNvPr id="0" name=""/>
        <dsp:cNvSpPr/>
      </dsp:nvSpPr>
      <dsp:spPr>
        <a:xfrm>
          <a:off x="333341" y="2154110"/>
          <a:ext cx="4666783" cy="590399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Implementation</a:t>
          </a:r>
          <a:r>
            <a:rPr lang="en-US" sz="2000" kern="1200"/>
            <a:t>:</a:t>
          </a:r>
        </a:p>
      </dsp:txBody>
      <dsp:txXfrm>
        <a:off x="362162" y="2182931"/>
        <a:ext cx="4609141" cy="532757"/>
      </dsp:txXfrm>
    </dsp:sp>
    <dsp:sp modelId="{AD7279A3-C8BF-D34E-8F6E-E2B65F3F4C0C}">
      <dsp:nvSpPr>
        <dsp:cNvPr id="0" name=""/>
        <dsp:cNvSpPr/>
      </dsp:nvSpPr>
      <dsp:spPr>
        <a:xfrm>
          <a:off x="0" y="4301510"/>
          <a:ext cx="666683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16560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Test for scalability in environments with multiple data providers.</a:t>
          </a:r>
        </a:p>
      </dsp:txBody>
      <dsp:txXfrm>
        <a:off x="0" y="4301510"/>
        <a:ext cx="6666833" cy="1134000"/>
      </dsp:txXfrm>
    </dsp:sp>
    <dsp:sp modelId="{EECEEDCC-49F4-BA47-A1FB-59BB201F6A77}">
      <dsp:nvSpPr>
        <dsp:cNvPr id="0" name=""/>
        <dsp:cNvSpPr/>
      </dsp:nvSpPr>
      <dsp:spPr>
        <a:xfrm>
          <a:off x="333341" y="4006310"/>
          <a:ext cx="4666783" cy="59039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Performance Evaluation</a:t>
          </a:r>
          <a:r>
            <a:rPr lang="en-US" sz="2000" kern="1200"/>
            <a:t>:</a:t>
          </a:r>
        </a:p>
      </dsp:txBody>
      <dsp:txXfrm>
        <a:off x="362162" y="4035131"/>
        <a:ext cx="4609141" cy="532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04E8D-3BBE-4ED0-8E58-81C9522C3C7C}">
      <dsp:nvSpPr>
        <dsp:cNvPr id="0" name=""/>
        <dsp:cNvSpPr/>
      </dsp:nvSpPr>
      <dsp:spPr>
        <a:xfrm>
          <a:off x="233" y="274745"/>
          <a:ext cx="701367" cy="701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9A5D1-BAFA-4CD7-B49D-71C6C611CBFD}">
      <dsp:nvSpPr>
        <dsp:cNvPr id="0" name=""/>
        <dsp:cNvSpPr/>
      </dsp:nvSpPr>
      <dsp:spPr>
        <a:xfrm>
          <a:off x="233" y="1129609"/>
          <a:ext cx="2003906" cy="30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Advantages</a:t>
          </a:r>
          <a:r>
            <a:rPr lang="en-US" sz="1500" kern="1200" dirty="0"/>
            <a:t> of </a:t>
          </a:r>
          <a:r>
            <a:rPr lang="en-US" sz="1500" kern="1200" dirty="0" err="1"/>
            <a:t>SecNet</a:t>
          </a:r>
          <a:r>
            <a:rPr lang="en-US" sz="1500" kern="1200" dirty="0"/>
            <a:t>:</a:t>
          </a:r>
        </a:p>
      </dsp:txBody>
      <dsp:txXfrm>
        <a:off x="233" y="1129609"/>
        <a:ext cx="2003906" cy="300585"/>
      </dsp:txXfrm>
    </dsp:sp>
    <dsp:sp modelId="{F9D7617E-0577-4441-A914-EA015AF1BCFB}">
      <dsp:nvSpPr>
        <dsp:cNvPr id="0" name=""/>
        <dsp:cNvSpPr/>
      </dsp:nvSpPr>
      <dsp:spPr>
        <a:xfrm>
          <a:off x="233" y="1501588"/>
          <a:ext cx="2003906" cy="2342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Transparency</a:t>
          </a:r>
          <a:r>
            <a:rPr lang="en-US" sz="1400" kern="1200"/>
            <a:t>: Blockchain provides immutable records of data usage.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Ownership</a:t>
          </a:r>
          <a:r>
            <a:rPr lang="en-US" sz="1400" kern="1200" dirty="0"/>
            <a:t>: Users retain full control of their shared data.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AI Enhancement</a:t>
          </a:r>
          <a:r>
            <a:rPr lang="en-US" sz="1400" kern="1200" dirty="0"/>
            <a:t>: Access to trusted, high-quality data.</a:t>
          </a:r>
        </a:p>
      </dsp:txBody>
      <dsp:txXfrm>
        <a:off x="233" y="1501588"/>
        <a:ext cx="2003906" cy="2342837"/>
      </dsp:txXfrm>
    </dsp:sp>
    <dsp:sp modelId="{90834B02-C7D3-440E-AEBF-BB5C01F5A116}">
      <dsp:nvSpPr>
        <dsp:cNvPr id="0" name=""/>
        <dsp:cNvSpPr/>
      </dsp:nvSpPr>
      <dsp:spPr>
        <a:xfrm>
          <a:off x="2354822" y="274745"/>
          <a:ext cx="701367" cy="701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0C8FE-5DA8-417C-B1AB-C49957F61833}">
      <dsp:nvSpPr>
        <dsp:cNvPr id="0" name=""/>
        <dsp:cNvSpPr/>
      </dsp:nvSpPr>
      <dsp:spPr>
        <a:xfrm>
          <a:off x="2354822" y="1129609"/>
          <a:ext cx="2003906" cy="30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Challenges</a:t>
          </a:r>
          <a:r>
            <a:rPr lang="en-US" sz="1500" kern="1200"/>
            <a:t>:</a:t>
          </a:r>
        </a:p>
      </dsp:txBody>
      <dsp:txXfrm>
        <a:off x="2354822" y="1129609"/>
        <a:ext cx="2003906" cy="300585"/>
      </dsp:txXfrm>
    </dsp:sp>
    <dsp:sp modelId="{775E0BA4-87B5-43E4-8AF9-19263EBE350D}">
      <dsp:nvSpPr>
        <dsp:cNvPr id="0" name=""/>
        <dsp:cNvSpPr/>
      </dsp:nvSpPr>
      <dsp:spPr>
        <a:xfrm>
          <a:off x="2354822" y="1501588"/>
          <a:ext cx="2003906" cy="2342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 resource demand for blockchain systems.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Scaling blockchain for large datasets.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Complexities in integrating blockchain with real-time AI analytics.</a:t>
          </a:r>
        </a:p>
      </dsp:txBody>
      <dsp:txXfrm>
        <a:off x="2354822" y="1501588"/>
        <a:ext cx="2003906" cy="2342837"/>
      </dsp:txXfrm>
    </dsp:sp>
    <dsp:sp modelId="{8FBB529B-E8C1-4B5C-9157-AAA7576C2269}">
      <dsp:nvSpPr>
        <dsp:cNvPr id="0" name=""/>
        <dsp:cNvSpPr/>
      </dsp:nvSpPr>
      <dsp:spPr>
        <a:xfrm>
          <a:off x="4709412" y="274745"/>
          <a:ext cx="701367" cy="7013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2942-F101-4448-B1FE-EF970DFCA0E2}">
      <dsp:nvSpPr>
        <dsp:cNvPr id="0" name=""/>
        <dsp:cNvSpPr/>
      </dsp:nvSpPr>
      <dsp:spPr>
        <a:xfrm>
          <a:off x="4709412" y="1129609"/>
          <a:ext cx="2003906" cy="30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Applications</a:t>
          </a:r>
          <a:r>
            <a:rPr lang="en-US" sz="1500" kern="1200"/>
            <a:t>:</a:t>
          </a:r>
        </a:p>
      </dsp:txBody>
      <dsp:txXfrm>
        <a:off x="4709412" y="1129609"/>
        <a:ext cx="2003906" cy="300585"/>
      </dsp:txXfrm>
    </dsp:sp>
    <dsp:sp modelId="{6CC27B0C-F93F-44D6-9BA1-3ED7D97BF08C}">
      <dsp:nvSpPr>
        <dsp:cNvPr id="0" name=""/>
        <dsp:cNvSpPr/>
      </dsp:nvSpPr>
      <dsp:spPr>
        <a:xfrm>
          <a:off x="4709412" y="1501588"/>
          <a:ext cx="2003906" cy="2342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Privacy-preserving systems for healthcare, finance, and IoT networks.</a:t>
          </a:r>
        </a:p>
      </dsp:txBody>
      <dsp:txXfrm>
        <a:off x="4709412" y="1501588"/>
        <a:ext cx="2003906" cy="2342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905E-82FC-6848-8F7C-7E5EDCA4A076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46306-C1FC-4A48-B521-891733F7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678A-1910-95AE-F612-C70D89D0D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FEED0-7316-E910-407F-E7EF6EA8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13821-5B38-E331-9113-A986E2E6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947-2FD2-1441-BD0C-18DE3C8A096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FA6A-7270-EE51-3657-B9265D76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5E50-64CE-507D-5EC3-3343EFF7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55B3-7559-E743-8CBA-CFA850C1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846E-1EB5-6316-1075-CA4D6414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562A-32CE-0584-31DE-FFC642445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A7A3-DC17-F7CA-CA93-F728A7FC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947-2FD2-1441-BD0C-18DE3C8A096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D96C-0C2D-F6D3-D1FF-2CC2295B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AEF37-F79A-D282-C139-6234F4E7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55B3-7559-E743-8CBA-CFA850C1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73B9A-1DF0-79E6-5126-91CD4A672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476F4-F053-FC59-E6A7-ABCB08FF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C3A72-3D84-5D78-2CA5-4A734227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947-2FD2-1441-BD0C-18DE3C8A096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AAB2-5702-FBCB-818C-874E8981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FDF6-5A19-6D1A-8B0E-7DD09236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55B3-7559-E743-8CBA-CFA850C1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309A-E16E-F13E-F9D0-F7778C4B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5986-2265-59E5-6465-0DA52E05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1FF1C-08B9-46A7-96D2-9EFB13F8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947-2FD2-1441-BD0C-18DE3C8A096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3955-577D-2DB6-A237-87FDFB31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3E57-6CF4-52E3-C679-43AAE135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55B3-7559-E743-8CBA-CFA850C1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16DF-D61F-6776-D668-B1D7D632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2CF6-CB2A-A091-B20A-8FD85AAE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5812-E6FA-F51C-B6F9-822E6FB0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947-2FD2-1441-BD0C-18DE3C8A096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76B51-C612-F714-FB5E-B47A837B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E2AC2-EDCC-FC7A-1740-7F02C5F1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55B3-7559-E743-8CBA-CFA850C1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6F16-6978-20E7-809F-AC2440F5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BF27-F471-DE87-9899-02D4CCA33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CC62A-FA94-F711-CB23-6CE1DC57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49E8E-4AC8-7871-47BD-C175AB36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947-2FD2-1441-BD0C-18DE3C8A096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0BFED-630A-4AF4-6EF0-3B4381CB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5D77-E14B-C14F-761F-A7F1BA3E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55B3-7559-E743-8CBA-CFA850C1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7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D871-F75B-0055-7F21-1F07F04B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E06CC-67DC-0F70-031B-821559C30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935A0-48D3-75E7-085B-AF5514847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5FFCF-E8CF-515E-3523-F922FBF44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E919B-C94F-A60E-77DF-A65A78A57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C489D-CAC5-23FE-F679-C4BBC58D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947-2FD2-1441-BD0C-18DE3C8A096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C5191-5756-69A2-77F5-136208B5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49251-F462-18BE-222B-27D33C60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55B3-7559-E743-8CBA-CFA850C1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7FEC-0B10-1B55-F18B-F80400A8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58621-EA0E-8422-424F-12910C6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947-2FD2-1441-BD0C-18DE3C8A096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5C888-B56A-1BBB-0E9B-20F6A698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75557-0FE6-1359-8F83-C8EBE9A5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55B3-7559-E743-8CBA-CFA850C1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1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E1C0B-CF7C-93B9-9C81-4AFFCB55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947-2FD2-1441-BD0C-18DE3C8A096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BFDB4-C4BD-3AC4-EE9D-F28E257A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DBFD4-1F27-BB67-83C8-20D9B84F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55B3-7559-E743-8CBA-CFA850C1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7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7B62-4F35-C8D4-C8E9-ACB001DF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823F-01DF-D954-AFD6-FC2BA70DB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646BD-71DD-BED8-1AF1-B403F2B68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FA81-6F2C-0806-3E92-FBA79352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947-2FD2-1441-BD0C-18DE3C8A096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23068-6F4C-1E6D-EDF2-CCDA27F4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16DEC-FF9C-5062-61D6-3543DF3E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55B3-7559-E743-8CBA-CFA850C1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0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DECE-3B52-E7F3-561A-82A5223C4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F1966-0296-6121-E3AE-AF958FCD5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F393F-BEDF-5E32-9075-2AF85D239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C3CAF-38DD-7572-2112-6678B517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947-2FD2-1441-BD0C-18DE3C8A096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86D24-293A-D48C-6CFC-E2894348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41E50-63AF-9117-50CC-FE10893E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55B3-7559-E743-8CBA-CFA850C1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8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30B59-586C-D918-1FD8-1478E5ED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6B9A6-2F05-CD3D-6F7E-504742E8D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2D4B-6485-2DF9-F3D4-5C91A5F98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D5947-2FD2-1441-BD0C-18DE3C8A096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1B3C-0BCE-3F2C-4EB7-EB43E5BA7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54CC6-957D-5AFF-7B1D-102865C17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9355B3-7559-E743-8CBA-CFA850C10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0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FD44BAB-2F3A-4B95-B9D3-E5B81978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FF800-CA2F-83AA-478D-C2F19C40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798445"/>
            <a:ext cx="4803636" cy="13116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i="1" dirty="0">
                <a:solidFill>
                  <a:schemeClr val="tx2"/>
                </a:solidFill>
              </a:rPr>
              <a:t>Securing Data with Blockchain and AI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10608-51FB-B08E-A4BB-609C10C96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09" y="1534585"/>
            <a:ext cx="5291328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i="1" dirty="0">
                <a:solidFill>
                  <a:schemeClr val="tx2"/>
                </a:solidFill>
              </a:rPr>
              <a:t>A Capstone Project Exploring Secure and Transparent Data Sharing</a:t>
            </a:r>
            <a:endParaRPr lang="en-US" sz="18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Team Members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Hari Varma Nagaraju (Y00869461)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Tarun Kumar Reddy </a:t>
            </a:r>
            <a:r>
              <a:rPr lang="en-US" sz="1800" dirty="0" err="1">
                <a:solidFill>
                  <a:schemeClr val="tx2"/>
                </a:solidFill>
              </a:rPr>
              <a:t>Mulagani</a:t>
            </a:r>
            <a:r>
              <a:rPr lang="en-US" sz="1800" dirty="0">
                <a:solidFill>
                  <a:schemeClr val="tx2"/>
                </a:solidFill>
              </a:rPr>
              <a:t> (Y00870434)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Naveen </a:t>
            </a:r>
            <a:r>
              <a:rPr lang="en-US" sz="1800" dirty="0" err="1">
                <a:solidFill>
                  <a:schemeClr val="tx2"/>
                </a:solidFill>
              </a:rPr>
              <a:t>Maddula</a:t>
            </a:r>
            <a:r>
              <a:rPr lang="en-US" sz="1800" dirty="0">
                <a:solidFill>
                  <a:schemeClr val="tx2"/>
                </a:solidFill>
              </a:rPr>
              <a:t>  (Y00869131)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Guidance</a:t>
            </a:r>
          </a:p>
          <a:p>
            <a:pPr algn="l"/>
            <a:r>
              <a:rPr lang="en-US" sz="1800" b="1" dirty="0">
                <a:solidFill>
                  <a:schemeClr val="tx2"/>
                </a:solidFill>
              </a:rPr>
              <a:t>      Dr. Robert A Gilliland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35" name="Picture 34" descr="Robot operating a machine">
            <a:extLst>
              <a:ext uri="{FF2B5EF4-FFF2-40B4-BE49-F238E27FC236}">
                <a16:creationId xmlns:a16="http://schemas.microsoft.com/office/drawing/2014/main" id="{4AA1DC92-2BC3-9110-6776-AFF4400D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37" r="16561" b="-3"/>
          <a:stretch/>
        </p:blipFill>
        <p:spPr>
          <a:xfrm>
            <a:off x="6886803" y="770037"/>
            <a:ext cx="5298683" cy="6087963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5C6AE2F4-5A2E-4357-A1D8-6142F9BD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14766" y="695399"/>
            <a:ext cx="5570720" cy="6171739"/>
            <a:chOff x="6626306" y="695399"/>
            <a:chExt cx="5570720" cy="617173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56AC7E8-A56F-4E9D-A394-C9A2F65DD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33035" y="910673"/>
              <a:ext cx="5263991" cy="5956465"/>
            </a:xfrm>
            <a:custGeom>
              <a:avLst/>
              <a:gdLst>
                <a:gd name="connsiteX0" fmla="*/ 2918460 w 2961539"/>
                <a:gd name="connsiteY0" fmla="*/ 1324969 h 3351127"/>
                <a:gd name="connsiteX1" fmla="*/ 2906649 w 2961539"/>
                <a:gd name="connsiteY1" fmla="*/ 1284393 h 3351127"/>
                <a:gd name="connsiteX2" fmla="*/ 2893314 w 2961539"/>
                <a:gd name="connsiteY2" fmla="*/ 1244388 h 3351127"/>
                <a:gd name="connsiteX3" fmla="*/ 2878741 w 2961539"/>
                <a:gd name="connsiteY3" fmla="*/ 1204859 h 3351127"/>
                <a:gd name="connsiteX4" fmla="*/ 2811209 w 2961539"/>
                <a:gd name="connsiteY4" fmla="*/ 1051316 h 3351127"/>
                <a:gd name="connsiteX5" fmla="*/ 2636711 w 2961539"/>
                <a:gd name="connsiteY5" fmla="*/ 768709 h 3351127"/>
                <a:gd name="connsiteX6" fmla="*/ 2418683 w 2961539"/>
                <a:gd name="connsiteY6" fmla="*/ 522202 h 3351127"/>
                <a:gd name="connsiteX7" fmla="*/ 2165699 w 2961539"/>
                <a:gd name="connsiteY7" fmla="*/ 314748 h 3351127"/>
                <a:gd name="connsiteX8" fmla="*/ 2027873 w 2961539"/>
                <a:gd name="connsiteY8" fmla="*/ 227213 h 3351127"/>
                <a:gd name="connsiteX9" fmla="*/ 1883474 w 2961539"/>
                <a:gd name="connsiteY9" fmla="*/ 151203 h 3351127"/>
                <a:gd name="connsiteX10" fmla="*/ 1576483 w 2961539"/>
                <a:gd name="connsiteY10" fmla="*/ 40618 h 3351127"/>
                <a:gd name="connsiteX11" fmla="*/ 1415415 w 2961539"/>
                <a:gd name="connsiteY11" fmla="*/ 10233 h 3351127"/>
                <a:gd name="connsiteX12" fmla="*/ 1251204 w 2961539"/>
                <a:gd name="connsiteY12" fmla="*/ 42 h 3351127"/>
                <a:gd name="connsiteX13" fmla="*/ 927163 w 2961539"/>
                <a:gd name="connsiteY13" fmla="*/ 29855 h 3351127"/>
                <a:gd name="connsiteX14" fmla="*/ 610362 w 2961539"/>
                <a:gd name="connsiteY14" fmla="*/ 116151 h 3351127"/>
                <a:gd name="connsiteX15" fmla="*/ 315468 w 2961539"/>
                <a:gd name="connsiteY15" fmla="*/ 267408 h 3351127"/>
                <a:gd name="connsiteX16" fmla="*/ 182975 w 2961539"/>
                <a:gd name="connsiteY16" fmla="*/ 368183 h 3351127"/>
                <a:gd name="connsiteX17" fmla="*/ 64294 w 2961539"/>
                <a:gd name="connsiteY17" fmla="*/ 484674 h 3351127"/>
                <a:gd name="connsiteX18" fmla="*/ 0 w 2961539"/>
                <a:gd name="connsiteY18" fmla="*/ 556778 h 3351127"/>
                <a:gd name="connsiteX19" fmla="*/ 0 w 2961539"/>
                <a:gd name="connsiteY19" fmla="*/ 956066 h 3351127"/>
                <a:gd name="connsiteX20" fmla="*/ 227552 w 2961539"/>
                <a:gd name="connsiteY20" fmla="*/ 636597 h 3351127"/>
                <a:gd name="connsiteX21" fmla="*/ 331756 w 2961539"/>
                <a:gd name="connsiteY21" fmla="*/ 534966 h 3351127"/>
                <a:gd name="connsiteX22" fmla="*/ 441770 w 2961539"/>
                <a:gd name="connsiteY22" fmla="*/ 439620 h 3351127"/>
                <a:gd name="connsiteX23" fmla="*/ 683419 w 2961539"/>
                <a:gd name="connsiteY23" fmla="*/ 274457 h 3351127"/>
                <a:gd name="connsiteX24" fmla="*/ 956596 w 2961539"/>
                <a:gd name="connsiteY24" fmla="*/ 161300 h 3351127"/>
                <a:gd name="connsiteX25" fmla="*/ 1251490 w 2961539"/>
                <a:gd name="connsiteY25" fmla="*/ 123009 h 3351127"/>
                <a:gd name="connsiteX26" fmla="*/ 1398175 w 2961539"/>
                <a:gd name="connsiteY26" fmla="*/ 135297 h 3351127"/>
                <a:gd name="connsiteX27" fmla="*/ 1542383 w 2961539"/>
                <a:gd name="connsiteY27" fmla="*/ 167967 h 3351127"/>
                <a:gd name="connsiteX28" fmla="*/ 1681925 w 2961539"/>
                <a:gd name="connsiteY28" fmla="*/ 218450 h 3351127"/>
                <a:gd name="connsiteX29" fmla="*/ 1715929 w 2961539"/>
                <a:gd name="connsiteY29" fmla="*/ 233595 h 3351127"/>
                <a:gd name="connsiteX30" fmla="*/ 1749552 w 2961539"/>
                <a:gd name="connsiteY30" fmla="*/ 249597 h 3351127"/>
                <a:gd name="connsiteX31" fmla="*/ 1782604 w 2961539"/>
                <a:gd name="connsiteY31" fmla="*/ 266646 h 3351127"/>
                <a:gd name="connsiteX32" fmla="*/ 1815275 w 2961539"/>
                <a:gd name="connsiteY32" fmla="*/ 284553 h 3351127"/>
                <a:gd name="connsiteX33" fmla="*/ 2059400 w 2961539"/>
                <a:gd name="connsiteY33" fmla="*/ 454765 h 3351127"/>
                <a:gd name="connsiteX34" fmla="*/ 2270284 w 2961539"/>
                <a:gd name="connsiteY34" fmla="*/ 663648 h 3351127"/>
                <a:gd name="connsiteX35" fmla="*/ 2362581 w 2961539"/>
                <a:gd name="connsiteY35" fmla="*/ 779091 h 3351127"/>
                <a:gd name="connsiteX36" fmla="*/ 2445353 w 2961539"/>
                <a:gd name="connsiteY36" fmla="*/ 900726 h 3351127"/>
                <a:gd name="connsiteX37" fmla="*/ 2581180 w 2961539"/>
                <a:gd name="connsiteY37" fmla="*/ 1158663 h 3351127"/>
                <a:gd name="connsiteX38" fmla="*/ 2673382 w 2961539"/>
                <a:gd name="connsiteY38" fmla="*/ 1430601 h 3351127"/>
                <a:gd name="connsiteX39" fmla="*/ 2707291 w 2961539"/>
                <a:gd name="connsiteY39" fmla="*/ 1569095 h 3351127"/>
                <a:gd name="connsiteX40" fmla="*/ 2728913 w 2961539"/>
                <a:gd name="connsiteY40" fmla="*/ 1710065 h 3351127"/>
                <a:gd name="connsiteX41" fmla="*/ 2738342 w 2961539"/>
                <a:gd name="connsiteY41" fmla="*/ 1853321 h 3351127"/>
                <a:gd name="connsiteX42" fmla="*/ 2733294 w 2961539"/>
                <a:gd name="connsiteY42" fmla="*/ 1998482 h 3351127"/>
                <a:gd name="connsiteX43" fmla="*/ 2704433 w 2961539"/>
                <a:gd name="connsiteY43" fmla="*/ 2140785 h 3351127"/>
                <a:gd name="connsiteX44" fmla="*/ 2645759 w 2961539"/>
                <a:gd name="connsiteY44" fmla="*/ 2264515 h 3351127"/>
                <a:gd name="connsiteX45" fmla="*/ 2552986 w 2961539"/>
                <a:gd name="connsiteY45" fmla="*/ 2354717 h 3351127"/>
                <a:gd name="connsiteX46" fmla="*/ 2492026 w 2961539"/>
                <a:gd name="connsiteY46" fmla="*/ 2389769 h 3351127"/>
                <a:gd name="connsiteX47" fmla="*/ 2423541 w 2961539"/>
                <a:gd name="connsiteY47" fmla="*/ 2423583 h 3351127"/>
                <a:gd name="connsiteX48" fmla="*/ 2278475 w 2961539"/>
                <a:gd name="connsiteY48" fmla="*/ 2502640 h 3351127"/>
                <a:gd name="connsiteX49" fmla="*/ 2143697 w 2961539"/>
                <a:gd name="connsiteY49" fmla="*/ 2606463 h 3351127"/>
                <a:gd name="connsiteX50" fmla="*/ 2113312 w 2961539"/>
                <a:gd name="connsiteY50" fmla="*/ 2635514 h 3351127"/>
                <a:gd name="connsiteX51" fmla="*/ 2084927 w 2961539"/>
                <a:gd name="connsiteY51" fmla="*/ 2664184 h 3351127"/>
                <a:gd name="connsiteX52" fmla="*/ 2030349 w 2961539"/>
                <a:gd name="connsiteY52" fmla="*/ 2722573 h 3351127"/>
                <a:gd name="connsiteX53" fmla="*/ 1929098 w 2961539"/>
                <a:gd name="connsiteY53" fmla="*/ 2842683 h 3351127"/>
                <a:gd name="connsiteX54" fmla="*/ 1880045 w 2961539"/>
                <a:gd name="connsiteY54" fmla="*/ 2902309 h 3351127"/>
                <a:gd name="connsiteX55" fmla="*/ 1831086 w 2961539"/>
                <a:gd name="connsiteY55" fmla="*/ 2960888 h 3351127"/>
                <a:gd name="connsiteX56" fmla="*/ 1730121 w 2961539"/>
                <a:gd name="connsiteY56" fmla="*/ 3071854 h 3351127"/>
                <a:gd name="connsiteX57" fmla="*/ 1620488 w 2961539"/>
                <a:gd name="connsiteY57" fmla="*/ 3169200 h 3351127"/>
                <a:gd name="connsiteX58" fmla="*/ 1497616 w 2961539"/>
                <a:gd name="connsiteY58" fmla="*/ 3244447 h 3351127"/>
                <a:gd name="connsiteX59" fmla="*/ 1361313 w 2961539"/>
                <a:gd name="connsiteY59" fmla="*/ 3288739 h 3351127"/>
                <a:gd name="connsiteX60" fmla="*/ 1289590 w 2961539"/>
                <a:gd name="connsiteY60" fmla="*/ 3297978 h 3351127"/>
                <a:gd name="connsiteX61" fmla="*/ 1253204 w 2961539"/>
                <a:gd name="connsiteY61" fmla="*/ 3299407 h 3351127"/>
                <a:gd name="connsiteX62" fmla="*/ 1215676 w 2961539"/>
                <a:gd name="connsiteY62" fmla="*/ 3299216 h 3351127"/>
                <a:gd name="connsiteX63" fmla="*/ 918972 w 2961539"/>
                <a:gd name="connsiteY63" fmla="*/ 3254639 h 3351127"/>
                <a:gd name="connsiteX64" fmla="*/ 642557 w 2961539"/>
                <a:gd name="connsiteY64" fmla="*/ 3139672 h 3351127"/>
                <a:gd name="connsiteX65" fmla="*/ 515112 w 2961539"/>
                <a:gd name="connsiteY65" fmla="*/ 3061853 h 3351127"/>
                <a:gd name="connsiteX66" fmla="*/ 484442 w 2961539"/>
                <a:gd name="connsiteY66" fmla="*/ 3040612 h 3351127"/>
                <a:gd name="connsiteX67" fmla="*/ 454343 w 2961539"/>
                <a:gd name="connsiteY67" fmla="*/ 3018610 h 3351127"/>
                <a:gd name="connsiteX68" fmla="*/ 424625 w 2961539"/>
                <a:gd name="connsiteY68" fmla="*/ 2996131 h 3351127"/>
                <a:gd name="connsiteX69" fmla="*/ 395478 w 2961539"/>
                <a:gd name="connsiteY69" fmla="*/ 2973080 h 3351127"/>
                <a:gd name="connsiteX70" fmla="*/ 181547 w 2961539"/>
                <a:gd name="connsiteY70" fmla="*/ 2767626 h 3351127"/>
                <a:gd name="connsiteX71" fmla="*/ 134112 w 2961539"/>
                <a:gd name="connsiteY71" fmla="*/ 2710761 h 3351127"/>
                <a:gd name="connsiteX72" fmla="*/ 89821 w 2961539"/>
                <a:gd name="connsiteY72" fmla="*/ 2652087 h 3351127"/>
                <a:gd name="connsiteX73" fmla="*/ 10096 w 2961539"/>
                <a:gd name="connsiteY73" fmla="*/ 2529025 h 3351127"/>
                <a:gd name="connsiteX74" fmla="*/ 191 w 2961539"/>
                <a:gd name="connsiteY74" fmla="*/ 2511499 h 3351127"/>
                <a:gd name="connsiteX75" fmla="*/ 191 w 2961539"/>
                <a:gd name="connsiteY75" fmla="*/ 2835063 h 3351127"/>
                <a:gd name="connsiteX76" fmla="*/ 50959 w 2961539"/>
                <a:gd name="connsiteY76" fmla="*/ 2888879 h 3351127"/>
                <a:gd name="connsiteX77" fmla="*/ 300038 w 2961539"/>
                <a:gd name="connsiteY77" fmla="*/ 3100525 h 3351127"/>
                <a:gd name="connsiteX78" fmla="*/ 438150 w 2961539"/>
                <a:gd name="connsiteY78" fmla="*/ 3186916 h 3351127"/>
                <a:gd name="connsiteX79" fmla="*/ 584264 w 2961539"/>
                <a:gd name="connsiteY79" fmla="*/ 3258830 h 3351127"/>
                <a:gd name="connsiteX80" fmla="*/ 862965 w 2961539"/>
                <a:gd name="connsiteY80" fmla="*/ 3351127 h 3351127"/>
                <a:gd name="connsiteX81" fmla="*/ 1534478 w 2961539"/>
                <a:gd name="connsiteY81" fmla="*/ 3351127 h 3351127"/>
                <a:gd name="connsiteX82" fmla="*/ 1540955 w 2961539"/>
                <a:gd name="connsiteY82" fmla="*/ 3348841 h 3351127"/>
                <a:gd name="connsiteX83" fmla="*/ 1691831 w 2961539"/>
                <a:gd name="connsiteY83" fmla="*/ 3275403 h 3351127"/>
                <a:gd name="connsiteX84" fmla="*/ 1827086 w 2961539"/>
                <a:gd name="connsiteY84" fmla="*/ 3179963 h 3351127"/>
                <a:gd name="connsiteX85" fmla="*/ 1948625 w 2961539"/>
                <a:gd name="connsiteY85" fmla="*/ 3072426 h 3351127"/>
                <a:gd name="connsiteX86" fmla="*/ 2005584 w 2961539"/>
                <a:gd name="connsiteY86" fmla="*/ 3016514 h 3351127"/>
                <a:gd name="connsiteX87" fmla="*/ 2060639 w 2961539"/>
                <a:gd name="connsiteY87" fmla="*/ 2959935 h 3351127"/>
                <a:gd name="connsiteX88" fmla="*/ 2167223 w 2961539"/>
                <a:gd name="connsiteY88" fmla="*/ 2847350 h 3351127"/>
                <a:gd name="connsiteX89" fmla="*/ 2218754 w 2961539"/>
                <a:gd name="connsiteY89" fmla="*/ 2791438 h 3351127"/>
                <a:gd name="connsiteX90" fmla="*/ 2244471 w 2961539"/>
                <a:gd name="connsiteY90" fmla="*/ 2763911 h 3351127"/>
                <a:gd name="connsiteX91" fmla="*/ 2269427 w 2961539"/>
                <a:gd name="connsiteY91" fmla="*/ 2738098 h 3351127"/>
                <a:gd name="connsiteX92" fmla="*/ 2321243 w 2961539"/>
                <a:gd name="connsiteY92" fmla="*/ 2689807 h 3351127"/>
                <a:gd name="connsiteX93" fmla="*/ 2376297 w 2961539"/>
                <a:gd name="connsiteY93" fmla="*/ 2645230 h 3351127"/>
                <a:gd name="connsiteX94" fmla="*/ 2499265 w 2961539"/>
                <a:gd name="connsiteY94" fmla="*/ 2564934 h 3351127"/>
                <a:gd name="connsiteX95" fmla="*/ 2639187 w 2961539"/>
                <a:gd name="connsiteY95" fmla="*/ 2476732 h 3351127"/>
                <a:gd name="connsiteX96" fmla="*/ 2674239 w 2961539"/>
                <a:gd name="connsiteY96" fmla="*/ 2448729 h 3351127"/>
                <a:gd name="connsiteX97" fmla="*/ 2707481 w 2961539"/>
                <a:gd name="connsiteY97" fmla="*/ 2417487 h 3351127"/>
                <a:gd name="connsiteX98" fmla="*/ 2765298 w 2961539"/>
                <a:gd name="connsiteY98" fmla="*/ 2347097 h 3351127"/>
                <a:gd name="connsiteX99" fmla="*/ 2810447 w 2961539"/>
                <a:gd name="connsiteY99" fmla="*/ 2270802 h 3351127"/>
                <a:gd name="connsiteX100" fmla="*/ 2845499 w 2961539"/>
                <a:gd name="connsiteY100" fmla="*/ 2192411 h 3351127"/>
                <a:gd name="connsiteX101" fmla="*/ 2901315 w 2961539"/>
                <a:gd name="connsiteY101" fmla="*/ 2034772 h 3351127"/>
                <a:gd name="connsiteX102" fmla="*/ 2943130 w 2961539"/>
                <a:gd name="connsiteY102" fmla="*/ 1871704 h 3351127"/>
                <a:gd name="connsiteX103" fmla="*/ 2961037 w 2961539"/>
                <a:gd name="connsiteY103" fmla="*/ 1703302 h 3351127"/>
                <a:gd name="connsiteX104" fmla="*/ 2928842 w 2961539"/>
                <a:gd name="connsiteY104" fmla="*/ 1366308 h 3351127"/>
                <a:gd name="connsiteX105" fmla="*/ 2918460 w 2961539"/>
                <a:gd name="connsiteY105" fmla="*/ 1324969 h 335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961539" h="3351127">
                  <a:moveTo>
                    <a:pt x="2918460" y="1324969"/>
                  </a:moveTo>
                  <a:lnTo>
                    <a:pt x="2906649" y="1284393"/>
                  </a:lnTo>
                  <a:lnTo>
                    <a:pt x="2893314" y="1244388"/>
                  </a:lnTo>
                  <a:cubicBezTo>
                    <a:pt x="2888837" y="1231053"/>
                    <a:pt x="2883694" y="1218004"/>
                    <a:pt x="2878741" y="1204859"/>
                  </a:cubicBezTo>
                  <a:cubicBezTo>
                    <a:pt x="2858453" y="1152567"/>
                    <a:pt x="2836069" y="1101227"/>
                    <a:pt x="2811209" y="1051316"/>
                  </a:cubicBezTo>
                  <a:cubicBezTo>
                    <a:pt x="2761107" y="951684"/>
                    <a:pt x="2702814" y="857006"/>
                    <a:pt x="2636711" y="768709"/>
                  </a:cubicBezTo>
                  <a:cubicBezTo>
                    <a:pt x="2570798" y="680412"/>
                    <a:pt x="2497455" y="598212"/>
                    <a:pt x="2418683" y="522202"/>
                  </a:cubicBezTo>
                  <a:cubicBezTo>
                    <a:pt x="2339912" y="446193"/>
                    <a:pt x="2254949" y="377232"/>
                    <a:pt x="2165699" y="314748"/>
                  </a:cubicBezTo>
                  <a:cubicBezTo>
                    <a:pt x="2121122" y="283506"/>
                    <a:pt x="2075021" y="254359"/>
                    <a:pt x="2027873" y="227213"/>
                  </a:cubicBezTo>
                  <a:cubicBezTo>
                    <a:pt x="1980914" y="199781"/>
                    <a:pt x="1932623" y="174635"/>
                    <a:pt x="1883474" y="151203"/>
                  </a:cubicBezTo>
                  <a:cubicBezTo>
                    <a:pt x="1785176" y="104721"/>
                    <a:pt x="1682496" y="67002"/>
                    <a:pt x="1576483" y="40618"/>
                  </a:cubicBezTo>
                  <a:cubicBezTo>
                    <a:pt x="1523524" y="27474"/>
                    <a:pt x="1469803" y="16901"/>
                    <a:pt x="1415415" y="10233"/>
                  </a:cubicBezTo>
                  <a:cubicBezTo>
                    <a:pt x="1361123" y="3185"/>
                    <a:pt x="1306163" y="-435"/>
                    <a:pt x="1251204" y="42"/>
                  </a:cubicBezTo>
                  <a:cubicBezTo>
                    <a:pt x="1142714" y="804"/>
                    <a:pt x="1034415" y="10805"/>
                    <a:pt x="927163" y="29855"/>
                  </a:cubicBezTo>
                  <a:cubicBezTo>
                    <a:pt x="820007" y="49095"/>
                    <a:pt x="713423" y="76813"/>
                    <a:pt x="610362" y="116151"/>
                  </a:cubicBezTo>
                  <a:cubicBezTo>
                    <a:pt x="507301" y="155394"/>
                    <a:pt x="407861" y="205782"/>
                    <a:pt x="315468" y="267408"/>
                  </a:cubicBezTo>
                  <a:cubicBezTo>
                    <a:pt x="269367" y="298269"/>
                    <a:pt x="224504" y="331226"/>
                    <a:pt x="182975" y="368183"/>
                  </a:cubicBezTo>
                  <a:cubicBezTo>
                    <a:pt x="141542" y="405140"/>
                    <a:pt x="102489" y="444573"/>
                    <a:pt x="64294" y="484674"/>
                  </a:cubicBezTo>
                  <a:cubicBezTo>
                    <a:pt x="42291" y="508105"/>
                    <a:pt x="20860" y="532203"/>
                    <a:pt x="0" y="556778"/>
                  </a:cubicBezTo>
                  <a:lnTo>
                    <a:pt x="0" y="956066"/>
                  </a:lnTo>
                  <a:cubicBezTo>
                    <a:pt x="62579" y="840909"/>
                    <a:pt x="138970" y="733276"/>
                    <a:pt x="227552" y="636597"/>
                  </a:cubicBezTo>
                  <a:cubicBezTo>
                    <a:pt x="260223" y="600593"/>
                    <a:pt x="295466" y="567160"/>
                    <a:pt x="331756" y="534966"/>
                  </a:cubicBezTo>
                  <a:cubicBezTo>
                    <a:pt x="367951" y="502771"/>
                    <a:pt x="403955" y="470196"/>
                    <a:pt x="441770" y="439620"/>
                  </a:cubicBezTo>
                  <a:cubicBezTo>
                    <a:pt x="517208" y="378375"/>
                    <a:pt x="597503" y="322177"/>
                    <a:pt x="683419" y="274457"/>
                  </a:cubicBezTo>
                  <a:cubicBezTo>
                    <a:pt x="769239" y="226832"/>
                    <a:pt x="860679" y="187208"/>
                    <a:pt x="956596" y="161300"/>
                  </a:cubicBezTo>
                  <a:cubicBezTo>
                    <a:pt x="1052322" y="135201"/>
                    <a:pt x="1151954" y="122247"/>
                    <a:pt x="1251490" y="123009"/>
                  </a:cubicBezTo>
                  <a:cubicBezTo>
                    <a:pt x="1300448" y="123581"/>
                    <a:pt x="1349502" y="127772"/>
                    <a:pt x="1398175" y="135297"/>
                  </a:cubicBezTo>
                  <a:cubicBezTo>
                    <a:pt x="1446752" y="143107"/>
                    <a:pt x="1495044" y="153870"/>
                    <a:pt x="1542383" y="167967"/>
                  </a:cubicBezTo>
                  <a:cubicBezTo>
                    <a:pt x="1589723" y="182160"/>
                    <a:pt x="1636490" y="198733"/>
                    <a:pt x="1681925" y="218450"/>
                  </a:cubicBezTo>
                  <a:cubicBezTo>
                    <a:pt x="1693259" y="223498"/>
                    <a:pt x="1704689" y="228261"/>
                    <a:pt x="1715929" y="233595"/>
                  </a:cubicBezTo>
                  <a:lnTo>
                    <a:pt x="1749552" y="249597"/>
                  </a:lnTo>
                  <a:lnTo>
                    <a:pt x="1782604" y="266646"/>
                  </a:lnTo>
                  <a:cubicBezTo>
                    <a:pt x="1793558" y="272457"/>
                    <a:pt x="1804416" y="278553"/>
                    <a:pt x="1815275" y="284553"/>
                  </a:cubicBezTo>
                  <a:cubicBezTo>
                    <a:pt x="1901762" y="333321"/>
                    <a:pt x="1983486" y="390662"/>
                    <a:pt x="2059400" y="454765"/>
                  </a:cubicBezTo>
                  <a:cubicBezTo>
                    <a:pt x="2135410" y="518583"/>
                    <a:pt x="2205990" y="588687"/>
                    <a:pt x="2270284" y="663648"/>
                  </a:cubicBezTo>
                  <a:cubicBezTo>
                    <a:pt x="2302574" y="701082"/>
                    <a:pt x="2333530" y="739372"/>
                    <a:pt x="2362581" y="779091"/>
                  </a:cubicBezTo>
                  <a:cubicBezTo>
                    <a:pt x="2391632" y="818811"/>
                    <a:pt x="2419255" y="859387"/>
                    <a:pt x="2445353" y="900726"/>
                  </a:cubicBezTo>
                  <a:cubicBezTo>
                    <a:pt x="2497455" y="983593"/>
                    <a:pt x="2542889" y="1069890"/>
                    <a:pt x="2581180" y="1158663"/>
                  </a:cubicBezTo>
                  <a:cubicBezTo>
                    <a:pt x="2619470" y="1247436"/>
                    <a:pt x="2648617" y="1338876"/>
                    <a:pt x="2673382" y="1430601"/>
                  </a:cubicBezTo>
                  <a:cubicBezTo>
                    <a:pt x="2685764" y="1476512"/>
                    <a:pt x="2697480" y="1522518"/>
                    <a:pt x="2707291" y="1569095"/>
                  </a:cubicBezTo>
                  <a:cubicBezTo>
                    <a:pt x="2717197" y="1615672"/>
                    <a:pt x="2724245" y="1662726"/>
                    <a:pt x="2728913" y="1710065"/>
                  </a:cubicBezTo>
                  <a:cubicBezTo>
                    <a:pt x="2733485" y="1757404"/>
                    <a:pt x="2736818" y="1805124"/>
                    <a:pt x="2738342" y="1853321"/>
                  </a:cubicBezTo>
                  <a:cubicBezTo>
                    <a:pt x="2739390" y="1901422"/>
                    <a:pt x="2738247" y="1950000"/>
                    <a:pt x="2733294" y="1998482"/>
                  </a:cubicBezTo>
                  <a:cubicBezTo>
                    <a:pt x="2728151" y="2046774"/>
                    <a:pt x="2718911" y="2095542"/>
                    <a:pt x="2704433" y="2140785"/>
                  </a:cubicBezTo>
                  <a:cubicBezTo>
                    <a:pt x="2689860" y="2186029"/>
                    <a:pt x="2670429" y="2228320"/>
                    <a:pt x="2645759" y="2264515"/>
                  </a:cubicBezTo>
                  <a:cubicBezTo>
                    <a:pt x="2620899" y="2300710"/>
                    <a:pt x="2590514" y="2330047"/>
                    <a:pt x="2552986" y="2354717"/>
                  </a:cubicBezTo>
                  <a:cubicBezTo>
                    <a:pt x="2534317" y="2367195"/>
                    <a:pt x="2513838" y="2378530"/>
                    <a:pt x="2492026" y="2389769"/>
                  </a:cubicBezTo>
                  <a:cubicBezTo>
                    <a:pt x="2470309" y="2401009"/>
                    <a:pt x="2447258" y="2412058"/>
                    <a:pt x="2423541" y="2423583"/>
                  </a:cubicBezTo>
                  <a:cubicBezTo>
                    <a:pt x="2376107" y="2446633"/>
                    <a:pt x="2326100" y="2472065"/>
                    <a:pt x="2278475" y="2502640"/>
                  </a:cubicBezTo>
                  <a:cubicBezTo>
                    <a:pt x="2230850" y="2533120"/>
                    <a:pt x="2185130" y="2567982"/>
                    <a:pt x="2143697" y="2606463"/>
                  </a:cubicBezTo>
                  <a:cubicBezTo>
                    <a:pt x="2133410" y="2615988"/>
                    <a:pt x="2122837" y="2625989"/>
                    <a:pt x="2113312" y="2635514"/>
                  </a:cubicBezTo>
                  <a:lnTo>
                    <a:pt x="2084927" y="2664184"/>
                  </a:lnTo>
                  <a:cubicBezTo>
                    <a:pt x="2066258" y="2683425"/>
                    <a:pt x="2048066" y="2702951"/>
                    <a:pt x="2030349" y="2722573"/>
                  </a:cubicBezTo>
                  <a:cubicBezTo>
                    <a:pt x="1995011" y="2762101"/>
                    <a:pt x="1962055" y="2802773"/>
                    <a:pt x="1929098" y="2842683"/>
                  </a:cubicBezTo>
                  <a:lnTo>
                    <a:pt x="1880045" y="2902309"/>
                  </a:lnTo>
                  <a:cubicBezTo>
                    <a:pt x="1863757" y="2922026"/>
                    <a:pt x="1847564" y="2941648"/>
                    <a:pt x="1831086" y="2960888"/>
                  </a:cubicBezTo>
                  <a:cubicBezTo>
                    <a:pt x="1798130" y="2999178"/>
                    <a:pt x="1764983" y="3036707"/>
                    <a:pt x="1730121" y="3071854"/>
                  </a:cubicBezTo>
                  <a:cubicBezTo>
                    <a:pt x="1695355" y="3107001"/>
                    <a:pt x="1659160" y="3140053"/>
                    <a:pt x="1620488" y="3169200"/>
                  </a:cubicBezTo>
                  <a:cubicBezTo>
                    <a:pt x="1581912" y="3198442"/>
                    <a:pt x="1541145" y="3224254"/>
                    <a:pt x="1497616" y="3244447"/>
                  </a:cubicBezTo>
                  <a:cubicBezTo>
                    <a:pt x="1454277" y="3264735"/>
                    <a:pt x="1408462" y="3279690"/>
                    <a:pt x="1361313" y="3288739"/>
                  </a:cubicBezTo>
                  <a:cubicBezTo>
                    <a:pt x="1337691" y="3293406"/>
                    <a:pt x="1313688" y="3296168"/>
                    <a:pt x="1289590" y="3297978"/>
                  </a:cubicBezTo>
                  <a:cubicBezTo>
                    <a:pt x="1277493" y="3298740"/>
                    <a:pt x="1265396" y="3299216"/>
                    <a:pt x="1253204" y="3299407"/>
                  </a:cubicBezTo>
                  <a:lnTo>
                    <a:pt x="1215676" y="3299216"/>
                  </a:lnTo>
                  <a:cubicBezTo>
                    <a:pt x="1115378" y="3296930"/>
                    <a:pt x="1015365" y="3281785"/>
                    <a:pt x="918972" y="3254639"/>
                  </a:cubicBezTo>
                  <a:cubicBezTo>
                    <a:pt x="822484" y="3227302"/>
                    <a:pt x="729996" y="3187583"/>
                    <a:pt x="642557" y="3139672"/>
                  </a:cubicBezTo>
                  <a:cubicBezTo>
                    <a:pt x="598837" y="3115765"/>
                    <a:pt x="556451" y="3089571"/>
                    <a:pt x="515112" y="3061853"/>
                  </a:cubicBezTo>
                  <a:lnTo>
                    <a:pt x="484442" y="3040612"/>
                  </a:lnTo>
                  <a:lnTo>
                    <a:pt x="454343" y="3018610"/>
                  </a:lnTo>
                  <a:lnTo>
                    <a:pt x="424625" y="2996131"/>
                  </a:lnTo>
                  <a:cubicBezTo>
                    <a:pt x="414719" y="2988606"/>
                    <a:pt x="405194" y="2980605"/>
                    <a:pt x="395478" y="2973080"/>
                  </a:cubicBezTo>
                  <a:cubicBezTo>
                    <a:pt x="318230" y="2910882"/>
                    <a:pt x="246507" y="2842111"/>
                    <a:pt x="181547" y="2767626"/>
                  </a:cubicBezTo>
                  <a:cubicBezTo>
                    <a:pt x="165259" y="2749052"/>
                    <a:pt x="149543" y="2730002"/>
                    <a:pt x="134112" y="2710761"/>
                  </a:cubicBezTo>
                  <a:cubicBezTo>
                    <a:pt x="118967" y="2691521"/>
                    <a:pt x="104013" y="2672090"/>
                    <a:pt x="89821" y="2652087"/>
                  </a:cubicBezTo>
                  <a:cubicBezTo>
                    <a:pt x="61246" y="2612273"/>
                    <a:pt x="34766" y="2571220"/>
                    <a:pt x="10096" y="2529025"/>
                  </a:cubicBezTo>
                  <a:cubicBezTo>
                    <a:pt x="6668" y="2523214"/>
                    <a:pt x="3429" y="2517309"/>
                    <a:pt x="191" y="2511499"/>
                  </a:cubicBezTo>
                  <a:lnTo>
                    <a:pt x="191" y="2835063"/>
                  </a:lnTo>
                  <a:cubicBezTo>
                    <a:pt x="16764" y="2853351"/>
                    <a:pt x="33719" y="2871353"/>
                    <a:pt x="50959" y="2888879"/>
                  </a:cubicBezTo>
                  <a:cubicBezTo>
                    <a:pt x="127635" y="2966698"/>
                    <a:pt x="210788" y="3037945"/>
                    <a:pt x="300038" y="3100525"/>
                  </a:cubicBezTo>
                  <a:cubicBezTo>
                    <a:pt x="344424" y="3131671"/>
                    <a:pt x="390525" y="3160627"/>
                    <a:pt x="438150" y="3186916"/>
                  </a:cubicBezTo>
                  <a:cubicBezTo>
                    <a:pt x="485585" y="3213491"/>
                    <a:pt x="534543" y="3237303"/>
                    <a:pt x="584264" y="3258830"/>
                  </a:cubicBezTo>
                  <a:cubicBezTo>
                    <a:pt x="674561" y="3297597"/>
                    <a:pt x="767906" y="3328362"/>
                    <a:pt x="862965" y="3351127"/>
                  </a:cubicBezTo>
                  <a:lnTo>
                    <a:pt x="1534478" y="3351127"/>
                  </a:lnTo>
                  <a:cubicBezTo>
                    <a:pt x="1536668" y="3350365"/>
                    <a:pt x="1538764" y="3349603"/>
                    <a:pt x="1540955" y="3348841"/>
                  </a:cubicBezTo>
                  <a:cubicBezTo>
                    <a:pt x="1593628" y="3329220"/>
                    <a:pt x="1644110" y="3304169"/>
                    <a:pt x="1691831" y="3275403"/>
                  </a:cubicBezTo>
                  <a:cubicBezTo>
                    <a:pt x="1739551" y="3246543"/>
                    <a:pt x="1784509" y="3214253"/>
                    <a:pt x="1827086" y="3179963"/>
                  </a:cubicBezTo>
                  <a:cubicBezTo>
                    <a:pt x="1869662" y="3145578"/>
                    <a:pt x="1910143" y="3109573"/>
                    <a:pt x="1948625" y="3072426"/>
                  </a:cubicBezTo>
                  <a:cubicBezTo>
                    <a:pt x="1967960" y="3053852"/>
                    <a:pt x="1986915" y="3035278"/>
                    <a:pt x="2005584" y="3016514"/>
                  </a:cubicBezTo>
                  <a:cubicBezTo>
                    <a:pt x="2024158" y="2997655"/>
                    <a:pt x="2042541" y="2978890"/>
                    <a:pt x="2060639" y="2959935"/>
                  </a:cubicBezTo>
                  <a:cubicBezTo>
                    <a:pt x="2096834" y="2922121"/>
                    <a:pt x="2132552" y="2884783"/>
                    <a:pt x="2167223" y="2847350"/>
                  </a:cubicBezTo>
                  <a:lnTo>
                    <a:pt x="2218754" y="2791438"/>
                  </a:lnTo>
                  <a:lnTo>
                    <a:pt x="2244471" y="2763911"/>
                  </a:lnTo>
                  <a:cubicBezTo>
                    <a:pt x="2253044" y="2754862"/>
                    <a:pt x="2260949" y="2746576"/>
                    <a:pt x="2269427" y="2738098"/>
                  </a:cubicBezTo>
                  <a:cubicBezTo>
                    <a:pt x="2286191" y="2721430"/>
                    <a:pt x="2303336" y="2705142"/>
                    <a:pt x="2321243" y="2689807"/>
                  </a:cubicBezTo>
                  <a:cubicBezTo>
                    <a:pt x="2338959" y="2674281"/>
                    <a:pt x="2357247" y="2659326"/>
                    <a:pt x="2376297" y="2645230"/>
                  </a:cubicBezTo>
                  <a:cubicBezTo>
                    <a:pt x="2414302" y="2616750"/>
                    <a:pt x="2454974" y="2590937"/>
                    <a:pt x="2499265" y="2564934"/>
                  </a:cubicBezTo>
                  <a:cubicBezTo>
                    <a:pt x="2543270" y="2538645"/>
                    <a:pt x="2591562" y="2512165"/>
                    <a:pt x="2639187" y="2476732"/>
                  </a:cubicBezTo>
                  <a:cubicBezTo>
                    <a:pt x="2650998" y="2467874"/>
                    <a:pt x="2662809" y="2458635"/>
                    <a:pt x="2674239" y="2448729"/>
                  </a:cubicBezTo>
                  <a:cubicBezTo>
                    <a:pt x="2685669" y="2438823"/>
                    <a:pt x="2696718" y="2428345"/>
                    <a:pt x="2707481" y="2417487"/>
                  </a:cubicBezTo>
                  <a:cubicBezTo>
                    <a:pt x="2728817" y="2395675"/>
                    <a:pt x="2748248" y="2371862"/>
                    <a:pt x="2765298" y="2347097"/>
                  </a:cubicBezTo>
                  <a:cubicBezTo>
                    <a:pt x="2782538" y="2322427"/>
                    <a:pt x="2797112" y="2296614"/>
                    <a:pt x="2810447" y="2270802"/>
                  </a:cubicBezTo>
                  <a:cubicBezTo>
                    <a:pt x="2823496" y="2244799"/>
                    <a:pt x="2834926" y="2218605"/>
                    <a:pt x="2845499" y="2192411"/>
                  </a:cubicBezTo>
                  <a:cubicBezTo>
                    <a:pt x="2866739" y="2139928"/>
                    <a:pt x="2884551" y="2088017"/>
                    <a:pt x="2901315" y="2034772"/>
                  </a:cubicBezTo>
                  <a:cubicBezTo>
                    <a:pt x="2918079" y="1981528"/>
                    <a:pt x="2932653" y="1927140"/>
                    <a:pt x="2943130" y="1871704"/>
                  </a:cubicBezTo>
                  <a:cubicBezTo>
                    <a:pt x="2953607" y="1816269"/>
                    <a:pt x="2959608" y="1759785"/>
                    <a:pt x="2961037" y="1703302"/>
                  </a:cubicBezTo>
                  <a:cubicBezTo>
                    <a:pt x="2963895" y="1590241"/>
                    <a:pt x="2954750" y="1476226"/>
                    <a:pt x="2928842" y="1366308"/>
                  </a:cubicBezTo>
                  <a:cubicBezTo>
                    <a:pt x="2925413" y="1352306"/>
                    <a:pt x="2922270" y="1338590"/>
                    <a:pt x="2918460" y="132496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A0D558E-7A90-4D66-BE03-397AEF32F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13315" y="863680"/>
              <a:ext cx="5283711" cy="6003457"/>
            </a:xfrm>
            <a:custGeom>
              <a:avLst/>
              <a:gdLst>
                <a:gd name="connsiteX0" fmla="*/ 1247966 w 2972634"/>
                <a:gd name="connsiteY0" fmla="*/ 0 h 3377565"/>
                <a:gd name="connsiteX1" fmla="*/ 0 w 2972634"/>
                <a:gd name="connsiteY1" fmla="*/ 557308 h 3377565"/>
                <a:gd name="connsiteX2" fmla="*/ 0 w 2972634"/>
                <a:gd name="connsiteY2" fmla="*/ 1091660 h 3377565"/>
                <a:gd name="connsiteX3" fmla="*/ 264414 w 2972634"/>
                <a:gd name="connsiteY3" fmla="*/ 717423 h 3377565"/>
                <a:gd name="connsiteX4" fmla="*/ 1247966 w 2972634"/>
                <a:gd name="connsiteY4" fmla="*/ 302324 h 3377565"/>
                <a:gd name="connsiteX5" fmla="*/ 1843850 w 2972634"/>
                <a:gd name="connsiteY5" fmla="*/ 472916 h 3377565"/>
                <a:gd name="connsiteX6" fmla="*/ 2372106 w 2972634"/>
                <a:gd name="connsiteY6" fmla="*/ 934688 h 3377565"/>
                <a:gd name="connsiteX7" fmla="*/ 2635377 w 2972634"/>
                <a:gd name="connsiteY7" fmla="*/ 1471041 h 3377565"/>
                <a:gd name="connsiteX8" fmla="*/ 2630996 w 2972634"/>
                <a:gd name="connsiteY8" fmla="*/ 2037112 h 3377565"/>
                <a:gd name="connsiteX9" fmla="*/ 2555558 w 2972634"/>
                <a:gd name="connsiteY9" fmla="*/ 2200085 h 3377565"/>
                <a:gd name="connsiteX10" fmla="*/ 2429828 w 2972634"/>
                <a:gd name="connsiteY10" fmla="*/ 2280285 h 3377565"/>
                <a:gd name="connsiteX11" fmla="*/ 2040255 w 2972634"/>
                <a:gd name="connsiteY11" fmla="*/ 2560892 h 3377565"/>
                <a:gd name="connsiteX12" fmla="*/ 1873377 w 2972634"/>
                <a:gd name="connsiteY12" fmla="*/ 2739295 h 3377565"/>
                <a:gd name="connsiteX13" fmla="*/ 1553147 w 2972634"/>
                <a:gd name="connsiteY13" fmla="*/ 3048476 h 3377565"/>
                <a:gd name="connsiteX14" fmla="*/ 1247966 w 2972634"/>
                <a:gd name="connsiteY14" fmla="*/ 3149822 h 3377565"/>
                <a:gd name="connsiteX15" fmla="*/ 662083 w 2972634"/>
                <a:gd name="connsiteY15" fmla="*/ 3018377 h 3377565"/>
                <a:gd name="connsiteX16" fmla="*/ 197263 w 2972634"/>
                <a:gd name="connsiteY16" fmla="*/ 2661476 h 3377565"/>
                <a:gd name="connsiteX17" fmla="*/ 0 w 2972634"/>
                <a:gd name="connsiteY17" fmla="*/ 2360581 h 3377565"/>
                <a:gd name="connsiteX18" fmla="*/ 0 w 2972634"/>
                <a:gd name="connsiteY18" fmla="*/ 2894933 h 3377565"/>
                <a:gd name="connsiteX19" fmla="*/ 753428 w 2972634"/>
                <a:gd name="connsiteY19" fmla="*/ 3377565 h 3377565"/>
                <a:gd name="connsiteX20" fmla="*/ 1587341 w 2972634"/>
                <a:gd name="connsiteY20" fmla="*/ 3377565 h 3377565"/>
                <a:gd name="connsiteX21" fmla="*/ 2255996 w 2972634"/>
                <a:gd name="connsiteY21" fmla="*/ 2772823 h 3377565"/>
                <a:gd name="connsiteX22" fmla="*/ 2922270 w 2972634"/>
                <a:gd name="connsiteY22" fmla="*/ 2118551 h 3377565"/>
                <a:gd name="connsiteX23" fmla="*/ 1247966 w 2972634"/>
                <a:gd name="connsiteY23" fmla="*/ 0 h 337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72634" h="337756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091660"/>
                  </a:lnTo>
                  <a:cubicBezTo>
                    <a:pt x="67437" y="953357"/>
                    <a:pt x="156019" y="827723"/>
                    <a:pt x="264414" y="717423"/>
                  </a:cubicBezTo>
                  <a:cubicBezTo>
                    <a:pt x="527399" y="449771"/>
                    <a:pt x="876776" y="302324"/>
                    <a:pt x="1247966" y="302324"/>
                  </a:cubicBezTo>
                  <a:cubicBezTo>
                    <a:pt x="1438370" y="302324"/>
                    <a:pt x="1644491" y="361283"/>
                    <a:pt x="1843850" y="472916"/>
                  </a:cubicBezTo>
                  <a:cubicBezTo>
                    <a:pt x="2046161" y="586169"/>
                    <a:pt x="2228755" y="745808"/>
                    <a:pt x="2372106" y="934688"/>
                  </a:cubicBezTo>
                  <a:cubicBezTo>
                    <a:pt x="2498884" y="1101757"/>
                    <a:pt x="2589848" y="1287209"/>
                    <a:pt x="2635377" y="1471041"/>
                  </a:cubicBezTo>
                  <a:cubicBezTo>
                    <a:pt x="2683288" y="1664779"/>
                    <a:pt x="2681859" y="1855279"/>
                    <a:pt x="2630996" y="2037112"/>
                  </a:cubicBezTo>
                  <a:cubicBezTo>
                    <a:pt x="2608993" y="2115788"/>
                    <a:pt x="2583656" y="2170557"/>
                    <a:pt x="2555558" y="2200085"/>
                  </a:cubicBezTo>
                  <a:cubicBezTo>
                    <a:pt x="2531650" y="2225135"/>
                    <a:pt x="2494121" y="2245900"/>
                    <a:pt x="2429828" y="2280285"/>
                  </a:cubicBezTo>
                  <a:cubicBezTo>
                    <a:pt x="2328482" y="2334578"/>
                    <a:pt x="2189607" y="2408873"/>
                    <a:pt x="2040255" y="2560892"/>
                  </a:cubicBezTo>
                  <a:cubicBezTo>
                    <a:pt x="1981486" y="2620709"/>
                    <a:pt x="1926527" y="2681002"/>
                    <a:pt x="1873377" y="2739295"/>
                  </a:cubicBezTo>
                  <a:cubicBezTo>
                    <a:pt x="1763839" y="2859405"/>
                    <a:pt x="1660398" y="2972943"/>
                    <a:pt x="1553147" y="3048476"/>
                  </a:cubicBezTo>
                  <a:cubicBezTo>
                    <a:pt x="1453610" y="3118580"/>
                    <a:pt x="1359503" y="3149822"/>
                    <a:pt x="1247966" y="3149822"/>
                  </a:cubicBezTo>
                  <a:cubicBezTo>
                    <a:pt x="1043178" y="3149822"/>
                    <a:pt x="846011" y="3105626"/>
                    <a:pt x="662083" y="3018377"/>
                  </a:cubicBezTo>
                  <a:cubicBezTo>
                    <a:pt x="486156" y="2934938"/>
                    <a:pt x="325374" y="2811494"/>
                    <a:pt x="197263" y="2661476"/>
                  </a:cubicBezTo>
                  <a:cubicBezTo>
                    <a:pt x="118682" y="2569464"/>
                    <a:pt x="52673" y="2468594"/>
                    <a:pt x="0" y="2360581"/>
                  </a:cubicBezTo>
                  <a:lnTo>
                    <a:pt x="0" y="2894933"/>
                  </a:lnTo>
                  <a:cubicBezTo>
                    <a:pt x="201930" y="3118104"/>
                    <a:pt x="460915" y="3286982"/>
                    <a:pt x="753428" y="3377565"/>
                  </a:cubicBezTo>
                  <a:lnTo>
                    <a:pt x="1587341" y="3377565"/>
                  </a:lnTo>
                  <a:cubicBezTo>
                    <a:pt x="1849850" y="3254312"/>
                    <a:pt x="2033492" y="2999327"/>
                    <a:pt x="2255996" y="2772823"/>
                  </a:cubicBezTo>
                  <a:cubicBezTo>
                    <a:pt x="2562892" y="2460498"/>
                    <a:pt x="2794159" y="2577084"/>
                    <a:pt x="2922270" y="211855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1BA3E7A-EB58-48E8-B67C-31A74664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13197" y="855729"/>
              <a:ext cx="5283829" cy="6003795"/>
            </a:xfrm>
            <a:custGeom>
              <a:avLst/>
              <a:gdLst>
                <a:gd name="connsiteX0" fmla="*/ 1247966 w 2972700"/>
                <a:gd name="connsiteY0" fmla="*/ 0 h 3377755"/>
                <a:gd name="connsiteX1" fmla="*/ 0 w 2972700"/>
                <a:gd name="connsiteY1" fmla="*/ 557308 h 3377755"/>
                <a:gd name="connsiteX2" fmla="*/ 0 w 2972700"/>
                <a:gd name="connsiteY2" fmla="*/ 1245489 h 3377755"/>
                <a:gd name="connsiteX3" fmla="*/ 20288 w 2972700"/>
                <a:gd name="connsiteY3" fmla="*/ 1193387 h 3377755"/>
                <a:gd name="connsiteX4" fmla="*/ 307467 w 2972700"/>
                <a:gd name="connsiteY4" fmla="*/ 759809 h 3377755"/>
                <a:gd name="connsiteX5" fmla="*/ 1247966 w 2972700"/>
                <a:gd name="connsiteY5" fmla="*/ 362903 h 3377755"/>
                <a:gd name="connsiteX6" fmla="*/ 1814322 w 2972700"/>
                <a:gd name="connsiteY6" fmla="*/ 525780 h 3377755"/>
                <a:gd name="connsiteX7" fmla="*/ 2324005 w 2972700"/>
                <a:gd name="connsiteY7" fmla="*/ 971360 h 3377755"/>
                <a:gd name="connsiteX8" fmla="*/ 2576703 w 2972700"/>
                <a:gd name="connsiteY8" fmla="*/ 1485710 h 3377755"/>
                <a:gd name="connsiteX9" fmla="*/ 2572798 w 2972700"/>
                <a:gd name="connsiteY9" fmla="*/ 2021015 h 3377755"/>
                <a:gd name="connsiteX10" fmla="*/ 2511838 w 2972700"/>
                <a:gd name="connsiteY10" fmla="*/ 2158556 h 3377755"/>
                <a:gd name="connsiteX11" fmla="*/ 2401348 w 2972700"/>
                <a:gd name="connsiteY11" fmla="*/ 2227136 h 3377755"/>
                <a:gd name="connsiteX12" fmla="*/ 1997107 w 2972700"/>
                <a:gd name="connsiteY12" fmla="*/ 2518696 h 3377755"/>
                <a:gd name="connsiteX13" fmla="*/ 1828705 w 2972700"/>
                <a:gd name="connsiteY13" fmla="*/ 2698718 h 3377755"/>
                <a:gd name="connsiteX14" fmla="*/ 1247966 w 2972700"/>
                <a:gd name="connsiteY14" fmla="*/ 3089529 h 3377755"/>
                <a:gd name="connsiteX15" fmla="*/ 687991 w 2972700"/>
                <a:gd name="connsiteY15" fmla="*/ 2963894 h 3377755"/>
                <a:gd name="connsiteX16" fmla="*/ 243269 w 2972700"/>
                <a:gd name="connsiteY16" fmla="*/ 2622328 h 3377755"/>
                <a:gd name="connsiteX17" fmla="*/ 2477 w 2972700"/>
                <a:gd name="connsiteY17" fmla="*/ 2213610 h 3377755"/>
                <a:gd name="connsiteX18" fmla="*/ 95 w 2972700"/>
                <a:gd name="connsiteY18" fmla="*/ 2206943 h 3377755"/>
                <a:gd name="connsiteX19" fmla="*/ 95 w 2972700"/>
                <a:gd name="connsiteY19" fmla="*/ 2895124 h 3377755"/>
                <a:gd name="connsiteX20" fmla="*/ 753523 w 2972700"/>
                <a:gd name="connsiteY20" fmla="*/ 3377756 h 3377755"/>
                <a:gd name="connsiteX21" fmla="*/ 1587437 w 2972700"/>
                <a:gd name="connsiteY21" fmla="*/ 3377756 h 3377755"/>
                <a:gd name="connsiteX22" fmla="*/ 2256092 w 2972700"/>
                <a:gd name="connsiteY22" fmla="*/ 2773013 h 3377755"/>
                <a:gd name="connsiteX23" fmla="*/ 2922365 w 2972700"/>
                <a:gd name="connsiteY23" fmla="*/ 2118741 h 3377755"/>
                <a:gd name="connsiteX24" fmla="*/ 1247966 w 2972700"/>
                <a:gd name="connsiteY24" fmla="*/ 0 h 337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72700" h="337775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245489"/>
                  </a:lnTo>
                  <a:cubicBezTo>
                    <a:pt x="6477" y="1228058"/>
                    <a:pt x="13145" y="1210628"/>
                    <a:pt x="20288" y="1193387"/>
                  </a:cubicBezTo>
                  <a:cubicBezTo>
                    <a:pt x="87821" y="1030891"/>
                    <a:pt x="184404" y="885063"/>
                    <a:pt x="307467" y="759809"/>
                  </a:cubicBezTo>
                  <a:cubicBezTo>
                    <a:pt x="559118" y="503873"/>
                    <a:pt x="893064" y="362903"/>
                    <a:pt x="1247966" y="362903"/>
                  </a:cubicBezTo>
                  <a:cubicBezTo>
                    <a:pt x="1428083" y="362903"/>
                    <a:pt x="1623917" y="419195"/>
                    <a:pt x="1814322" y="525780"/>
                  </a:cubicBezTo>
                  <a:cubicBezTo>
                    <a:pt x="2009394" y="634937"/>
                    <a:pt x="2185607" y="789051"/>
                    <a:pt x="2324005" y="971360"/>
                  </a:cubicBezTo>
                  <a:cubicBezTo>
                    <a:pt x="2445830" y="1131856"/>
                    <a:pt x="2533174" y="1309688"/>
                    <a:pt x="2576703" y="1485710"/>
                  </a:cubicBezTo>
                  <a:cubicBezTo>
                    <a:pt x="2622042" y="1669161"/>
                    <a:pt x="2620804" y="1849279"/>
                    <a:pt x="2572798" y="2021015"/>
                  </a:cubicBezTo>
                  <a:cubicBezTo>
                    <a:pt x="2554034" y="2088071"/>
                    <a:pt x="2532412" y="2136934"/>
                    <a:pt x="2511838" y="2158556"/>
                  </a:cubicBezTo>
                  <a:cubicBezTo>
                    <a:pt x="2493455" y="2177796"/>
                    <a:pt x="2452878" y="2199608"/>
                    <a:pt x="2401348" y="2227136"/>
                  </a:cubicBezTo>
                  <a:cubicBezTo>
                    <a:pt x="2296573" y="2283238"/>
                    <a:pt x="2153031" y="2360010"/>
                    <a:pt x="1997107" y="2518696"/>
                  </a:cubicBezTo>
                  <a:cubicBezTo>
                    <a:pt x="1937576" y="2579370"/>
                    <a:pt x="1882235" y="2640044"/>
                    <a:pt x="1828705" y="2698718"/>
                  </a:cubicBezTo>
                  <a:cubicBezTo>
                    <a:pt x="1594580" y="2955512"/>
                    <a:pt x="1462468" y="3089529"/>
                    <a:pt x="1247966" y="3089529"/>
                  </a:cubicBezTo>
                  <a:cubicBezTo>
                    <a:pt x="1052227" y="3089529"/>
                    <a:pt x="863822" y="3047238"/>
                    <a:pt x="687991" y="2963894"/>
                  </a:cubicBezTo>
                  <a:cubicBezTo>
                    <a:pt x="519684" y="2884075"/>
                    <a:pt x="365855" y="2765965"/>
                    <a:pt x="243269" y="2622328"/>
                  </a:cubicBezTo>
                  <a:cubicBezTo>
                    <a:pt x="139541" y="2500884"/>
                    <a:pt x="58484" y="2363343"/>
                    <a:pt x="2477" y="2213610"/>
                  </a:cubicBezTo>
                  <a:cubicBezTo>
                    <a:pt x="1619" y="2211419"/>
                    <a:pt x="857" y="2209133"/>
                    <a:pt x="95" y="2206943"/>
                  </a:cubicBezTo>
                  <a:lnTo>
                    <a:pt x="95" y="2895124"/>
                  </a:lnTo>
                  <a:cubicBezTo>
                    <a:pt x="202025" y="3118295"/>
                    <a:pt x="461010" y="3287173"/>
                    <a:pt x="753523" y="3377756"/>
                  </a:cubicBezTo>
                  <a:lnTo>
                    <a:pt x="1587437" y="3377756"/>
                  </a:lnTo>
                  <a:cubicBezTo>
                    <a:pt x="1849946" y="3254502"/>
                    <a:pt x="2033588" y="2999518"/>
                    <a:pt x="2256092" y="2773013"/>
                  </a:cubicBezTo>
                  <a:cubicBezTo>
                    <a:pt x="2562987" y="2460689"/>
                    <a:pt x="2794254" y="2577275"/>
                    <a:pt x="2922365" y="211874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8" name="Freeform: Shape 57">
              <a:extLst>
                <a:ext uri="{FF2B5EF4-FFF2-40B4-BE49-F238E27FC236}">
                  <a16:creationId xmlns:a16="http://schemas.microsoft.com/office/drawing/2014/main" id="{85A1FD08-DCDA-4E01-BB3D-303ED3136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626306" y="695399"/>
              <a:ext cx="5570720" cy="6162601"/>
            </a:xfrm>
            <a:custGeom>
              <a:avLst/>
              <a:gdLst>
                <a:gd name="connsiteX0" fmla="*/ 1262253 w 3134106"/>
                <a:gd name="connsiteY0" fmla="*/ 0 h 3467100"/>
                <a:gd name="connsiteX1" fmla="*/ 0 w 3134106"/>
                <a:gd name="connsiteY1" fmla="*/ 482156 h 3467100"/>
                <a:gd name="connsiteX2" fmla="*/ 0 w 3134106"/>
                <a:gd name="connsiteY2" fmla="*/ 777526 h 3467100"/>
                <a:gd name="connsiteX3" fmla="*/ 106966 w 3134106"/>
                <a:gd name="connsiteY3" fmla="*/ 645319 h 3467100"/>
                <a:gd name="connsiteX4" fmla="*/ 621316 w 3134106"/>
                <a:gd name="connsiteY4" fmla="*/ 259556 h 3467100"/>
                <a:gd name="connsiteX5" fmla="*/ 658749 w 3134106"/>
                <a:gd name="connsiteY5" fmla="*/ 242888 h 3467100"/>
                <a:gd name="connsiteX6" fmla="*/ 696468 w 3134106"/>
                <a:gd name="connsiteY6" fmla="*/ 226790 h 3467100"/>
                <a:gd name="connsiteX7" fmla="*/ 734854 w 3134106"/>
                <a:gd name="connsiteY7" fmla="*/ 212217 h 3467100"/>
                <a:gd name="connsiteX8" fmla="*/ 773525 w 3134106"/>
                <a:gd name="connsiteY8" fmla="*/ 198215 h 3467100"/>
                <a:gd name="connsiteX9" fmla="*/ 812768 w 3134106"/>
                <a:gd name="connsiteY9" fmla="*/ 185642 h 3467100"/>
                <a:gd name="connsiteX10" fmla="*/ 852202 w 3134106"/>
                <a:gd name="connsiteY10" fmla="*/ 173736 h 3467100"/>
                <a:gd name="connsiteX11" fmla="*/ 892112 w 3134106"/>
                <a:gd name="connsiteY11" fmla="*/ 163354 h 3467100"/>
                <a:gd name="connsiteX12" fmla="*/ 912114 w 3134106"/>
                <a:gd name="connsiteY12" fmla="*/ 158210 h 3467100"/>
                <a:gd name="connsiteX13" fmla="*/ 922115 w 3134106"/>
                <a:gd name="connsiteY13" fmla="*/ 155639 h 3467100"/>
                <a:gd name="connsiteX14" fmla="*/ 932212 w 3134106"/>
                <a:gd name="connsiteY14" fmla="*/ 153543 h 3467100"/>
                <a:gd name="connsiteX15" fmla="*/ 1260634 w 3134106"/>
                <a:gd name="connsiteY15" fmla="*/ 117062 h 3467100"/>
                <a:gd name="connsiteX16" fmla="*/ 1587341 w 3134106"/>
                <a:gd name="connsiteY16" fmla="*/ 161544 h 3467100"/>
                <a:gd name="connsiteX17" fmla="*/ 1743647 w 3134106"/>
                <a:gd name="connsiteY17" fmla="*/ 213741 h 3467100"/>
                <a:gd name="connsiteX18" fmla="*/ 1892808 w 3134106"/>
                <a:gd name="connsiteY18" fmla="*/ 282702 h 3467100"/>
                <a:gd name="connsiteX19" fmla="*/ 2033683 w 3134106"/>
                <a:gd name="connsiteY19" fmla="*/ 365950 h 3467100"/>
                <a:gd name="connsiteX20" fmla="*/ 2165509 w 3134106"/>
                <a:gd name="connsiteY20" fmla="*/ 461677 h 3467100"/>
                <a:gd name="connsiteX21" fmla="*/ 2288286 w 3134106"/>
                <a:gd name="connsiteY21" fmla="*/ 567500 h 3467100"/>
                <a:gd name="connsiteX22" fmla="*/ 2401348 w 3134106"/>
                <a:gd name="connsiteY22" fmla="*/ 682371 h 3467100"/>
                <a:gd name="connsiteX23" fmla="*/ 2505075 w 3134106"/>
                <a:gd name="connsiteY23" fmla="*/ 804577 h 3467100"/>
                <a:gd name="connsiteX24" fmla="*/ 2598801 w 3134106"/>
                <a:gd name="connsiteY24" fmla="*/ 933355 h 3467100"/>
                <a:gd name="connsiteX25" fmla="*/ 2682240 w 3134106"/>
                <a:gd name="connsiteY25" fmla="*/ 1067943 h 3467100"/>
                <a:gd name="connsiteX26" fmla="*/ 2754725 w 3134106"/>
                <a:gd name="connsiteY26" fmla="*/ 1207770 h 3467100"/>
                <a:gd name="connsiteX27" fmla="*/ 2861596 w 3134106"/>
                <a:gd name="connsiteY27" fmla="*/ 1501140 h 3467100"/>
                <a:gd name="connsiteX28" fmla="*/ 2893314 w 3134106"/>
                <a:gd name="connsiteY28" fmla="*/ 1653254 h 3467100"/>
                <a:gd name="connsiteX29" fmla="*/ 2898743 w 3134106"/>
                <a:gd name="connsiteY29" fmla="*/ 1691640 h 3467100"/>
                <a:gd name="connsiteX30" fmla="*/ 2903220 w 3134106"/>
                <a:gd name="connsiteY30" fmla="*/ 1730216 h 3467100"/>
                <a:gd name="connsiteX31" fmla="*/ 2906840 w 3134106"/>
                <a:gd name="connsiteY31" fmla="*/ 1768888 h 3467100"/>
                <a:gd name="connsiteX32" fmla="*/ 2909221 w 3134106"/>
                <a:gd name="connsiteY32" fmla="*/ 1807655 h 3467100"/>
                <a:gd name="connsiteX33" fmla="*/ 2907506 w 3134106"/>
                <a:gd name="connsiteY33" fmla="*/ 1963007 h 3467100"/>
                <a:gd name="connsiteX34" fmla="*/ 2904458 w 3134106"/>
                <a:gd name="connsiteY34" fmla="*/ 2001869 h 3467100"/>
                <a:gd name="connsiteX35" fmla="*/ 2900267 w 3134106"/>
                <a:gd name="connsiteY35" fmla="*/ 2040636 h 3467100"/>
                <a:gd name="connsiteX36" fmla="*/ 2894648 w 3134106"/>
                <a:gd name="connsiteY36" fmla="*/ 2079308 h 3467100"/>
                <a:gd name="connsiteX37" fmla="*/ 2888075 w 3134106"/>
                <a:gd name="connsiteY37" fmla="*/ 2117884 h 3467100"/>
                <a:gd name="connsiteX38" fmla="*/ 2849785 w 3134106"/>
                <a:gd name="connsiteY38" fmla="*/ 2268855 h 3467100"/>
                <a:gd name="connsiteX39" fmla="*/ 2785491 w 3134106"/>
                <a:gd name="connsiteY39" fmla="*/ 2404777 h 3467100"/>
                <a:gd name="connsiteX40" fmla="*/ 2682049 w 3134106"/>
                <a:gd name="connsiteY40" fmla="*/ 2511647 h 3467100"/>
                <a:gd name="connsiteX41" fmla="*/ 2544318 w 3134106"/>
                <a:gd name="connsiteY41" fmla="*/ 2596229 h 3467100"/>
                <a:gd name="connsiteX42" fmla="*/ 2270474 w 3134106"/>
                <a:gd name="connsiteY42" fmla="*/ 2796349 h 3467100"/>
                <a:gd name="connsiteX43" fmla="*/ 2211896 w 3134106"/>
                <a:gd name="connsiteY43" fmla="*/ 2856357 h 3467100"/>
                <a:gd name="connsiteX44" fmla="*/ 2155127 w 3134106"/>
                <a:gd name="connsiteY44" fmla="*/ 2916936 h 3467100"/>
                <a:gd name="connsiteX45" fmla="*/ 2042636 w 3134106"/>
                <a:gd name="connsiteY45" fmla="*/ 3038094 h 3467100"/>
                <a:gd name="connsiteX46" fmla="*/ 1985963 w 3134106"/>
                <a:gd name="connsiteY46" fmla="*/ 3097721 h 3467100"/>
                <a:gd name="connsiteX47" fmla="*/ 1928051 w 3134106"/>
                <a:gd name="connsiteY47" fmla="*/ 3155728 h 3467100"/>
                <a:gd name="connsiteX48" fmla="*/ 1806702 w 3134106"/>
                <a:gd name="connsiteY48" fmla="*/ 3264313 h 3467100"/>
                <a:gd name="connsiteX49" fmla="*/ 1674400 w 3134106"/>
                <a:gd name="connsiteY49" fmla="*/ 3356134 h 3467100"/>
                <a:gd name="connsiteX50" fmla="*/ 1529906 w 3134106"/>
                <a:gd name="connsiteY50" fmla="*/ 3422333 h 3467100"/>
                <a:gd name="connsiteX51" fmla="*/ 1492187 w 3134106"/>
                <a:gd name="connsiteY51" fmla="*/ 3434048 h 3467100"/>
                <a:gd name="connsiteX52" fmla="*/ 1453896 w 3134106"/>
                <a:gd name="connsiteY52" fmla="*/ 3443669 h 3467100"/>
                <a:gd name="connsiteX53" fmla="*/ 1415129 w 3134106"/>
                <a:gd name="connsiteY53" fmla="*/ 3451003 h 3467100"/>
                <a:gd name="connsiteX54" fmla="*/ 1376077 w 3134106"/>
                <a:gd name="connsiteY54" fmla="*/ 3456241 h 3467100"/>
                <a:gd name="connsiteX55" fmla="*/ 1336834 w 3134106"/>
                <a:gd name="connsiteY55" fmla="*/ 3459480 h 3467100"/>
                <a:gd name="connsiteX56" fmla="*/ 1297496 w 3134106"/>
                <a:gd name="connsiteY56" fmla="*/ 3460718 h 3467100"/>
                <a:gd name="connsiteX57" fmla="*/ 1258062 w 3134106"/>
                <a:gd name="connsiteY57" fmla="*/ 3460052 h 3467100"/>
                <a:gd name="connsiteX58" fmla="*/ 1217676 w 3134106"/>
                <a:gd name="connsiteY58" fmla="*/ 3457480 h 3467100"/>
                <a:gd name="connsiteX59" fmla="*/ 900113 w 3134106"/>
                <a:gd name="connsiteY59" fmla="*/ 3406426 h 3467100"/>
                <a:gd name="connsiteX60" fmla="*/ 823246 w 3134106"/>
                <a:gd name="connsiteY60" fmla="*/ 3383947 h 3467100"/>
                <a:gd name="connsiteX61" fmla="*/ 747808 w 3134106"/>
                <a:gd name="connsiteY61" fmla="*/ 3357753 h 3467100"/>
                <a:gd name="connsiteX62" fmla="*/ 710660 w 3134106"/>
                <a:gd name="connsiteY62" fmla="*/ 3343370 h 3467100"/>
                <a:gd name="connsiteX63" fmla="*/ 673799 w 3134106"/>
                <a:gd name="connsiteY63" fmla="*/ 3328321 h 3467100"/>
                <a:gd name="connsiteX64" fmla="*/ 655415 w 3134106"/>
                <a:gd name="connsiteY64" fmla="*/ 3320796 h 3467100"/>
                <a:gd name="connsiteX65" fmla="*/ 637413 w 3134106"/>
                <a:gd name="connsiteY65" fmla="*/ 3312319 h 3467100"/>
                <a:gd name="connsiteX66" fmla="*/ 601409 w 3134106"/>
                <a:gd name="connsiteY66" fmla="*/ 3295460 h 3467100"/>
                <a:gd name="connsiteX67" fmla="*/ 96012 w 3134106"/>
                <a:gd name="connsiteY67" fmla="*/ 2922746 h 3467100"/>
                <a:gd name="connsiteX68" fmla="*/ 0 w 3134106"/>
                <a:gd name="connsiteY68" fmla="*/ 2808256 h 3467100"/>
                <a:gd name="connsiteX69" fmla="*/ 0 w 3134106"/>
                <a:gd name="connsiteY69" fmla="*/ 3204020 h 3467100"/>
                <a:gd name="connsiteX70" fmla="*/ 376523 w 3134106"/>
                <a:gd name="connsiteY70" fmla="*/ 3467100 h 3467100"/>
                <a:gd name="connsiteX71" fmla="*/ 2147983 w 3134106"/>
                <a:gd name="connsiteY71" fmla="*/ 3467100 h 3467100"/>
                <a:gd name="connsiteX72" fmla="*/ 3134106 w 3134106"/>
                <a:gd name="connsiteY72" fmla="*/ 1843088 h 3467100"/>
                <a:gd name="connsiteX73" fmla="*/ 1262253 w 3134106"/>
                <a:gd name="connsiteY73" fmla="*/ 0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134106" h="3467100">
                  <a:moveTo>
                    <a:pt x="1262253" y="0"/>
                  </a:moveTo>
                  <a:cubicBezTo>
                    <a:pt x="775907" y="0"/>
                    <a:pt x="332804" y="182690"/>
                    <a:pt x="0" y="482156"/>
                  </a:cubicBezTo>
                  <a:lnTo>
                    <a:pt x="0" y="777526"/>
                  </a:lnTo>
                  <a:cubicBezTo>
                    <a:pt x="33338" y="731901"/>
                    <a:pt x="68961" y="687705"/>
                    <a:pt x="106966" y="645319"/>
                  </a:cubicBezTo>
                  <a:cubicBezTo>
                    <a:pt x="248603" y="486632"/>
                    <a:pt x="423100" y="351854"/>
                    <a:pt x="621316" y="259556"/>
                  </a:cubicBezTo>
                  <a:lnTo>
                    <a:pt x="658749" y="242888"/>
                  </a:lnTo>
                  <a:cubicBezTo>
                    <a:pt x="671322" y="237458"/>
                    <a:pt x="683609" y="231362"/>
                    <a:pt x="696468" y="226790"/>
                  </a:cubicBezTo>
                  <a:lnTo>
                    <a:pt x="734854" y="212217"/>
                  </a:lnTo>
                  <a:cubicBezTo>
                    <a:pt x="747713" y="207550"/>
                    <a:pt x="760381" y="202121"/>
                    <a:pt x="773525" y="198215"/>
                  </a:cubicBezTo>
                  <a:lnTo>
                    <a:pt x="812768" y="185642"/>
                  </a:lnTo>
                  <a:cubicBezTo>
                    <a:pt x="825913" y="181547"/>
                    <a:pt x="838867" y="176879"/>
                    <a:pt x="852202" y="173736"/>
                  </a:cubicBezTo>
                  <a:lnTo>
                    <a:pt x="892112" y="163354"/>
                  </a:lnTo>
                  <a:lnTo>
                    <a:pt x="912114" y="158210"/>
                  </a:lnTo>
                  <a:lnTo>
                    <a:pt x="922115" y="155639"/>
                  </a:lnTo>
                  <a:lnTo>
                    <a:pt x="932212" y="153543"/>
                  </a:lnTo>
                  <a:cubicBezTo>
                    <a:pt x="1039749" y="129635"/>
                    <a:pt x="1150144" y="117443"/>
                    <a:pt x="1260634" y="117062"/>
                  </a:cubicBezTo>
                  <a:cubicBezTo>
                    <a:pt x="1370933" y="116967"/>
                    <a:pt x="1481138" y="132874"/>
                    <a:pt x="1587341" y="161544"/>
                  </a:cubicBezTo>
                  <a:cubicBezTo>
                    <a:pt x="1640491" y="175831"/>
                    <a:pt x="1692688" y="193358"/>
                    <a:pt x="1743647" y="213741"/>
                  </a:cubicBezTo>
                  <a:cubicBezTo>
                    <a:pt x="1794796" y="233744"/>
                    <a:pt x="1844421" y="257175"/>
                    <a:pt x="1892808" y="282702"/>
                  </a:cubicBezTo>
                  <a:cubicBezTo>
                    <a:pt x="1941290" y="308134"/>
                    <a:pt x="1988153" y="336233"/>
                    <a:pt x="2033683" y="365950"/>
                  </a:cubicBezTo>
                  <a:cubicBezTo>
                    <a:pt x="2079117" y="395954"/>
                    <a:pt x="2123027" y="428054"/>
                    <a:pt x="2165509" y="461677"/>
                  </a:cubicBezTo>
                  <a:cubicBezTo>
                    <a:pt x="2207990" y="495300"/>
                    <a:pt x="2248948" y="530733"/>
                    <a:pt x="2288286" y="567500"/>
                  </a:cubicBezTo>
                  <a:cubicBezTo>
                    <a:pt x="2327720" y="604266"/>
                    <a:pt x="2365153" y="642938"/>
                    <a:pt x="2401348" y="682371"/>
                  </a:cubicBezTo>
                  <a:cubicBezTo>
                    <a:pt x="2437543" y="721900"/>
                    <a:pt x="2472119" y="762667"/>
                    <a:pt x="2505075" y="804577"/>
                  </a:cubicBezTo>
                  <a:cubicBezTo>
                    <a:pt x="2537841" y="846677"/>
                    <a:pt x="2569369" y="889445"/>
                    <a:pt x="2598801" y="933355"/>
                  </a:cubicBezTo>
                  <a:cubicBezTo>
                    <a:pt x="2628329" y="977265"/>
                    <a:pt x="2656428" y="1022128"/>
                    <a:pt x="2682240" y="1067943"/>
                  </a:cubicBezTo>
                  <a:cubicBezTo>
                    <a:pt x="2708243" y="1113663"/>
                    <a:pt x="2732437" y="1160336"/>
                    <a:pt x="2754725" y="1207770"/>
                  </a:cubicBezTo>
                  <a:cubicBezTo>
                    <a:pt x="2799112" y="1302639"/>
                    <a:pt x="2835021" y="1400747"/>
                    <a:pt x="2861596" y="1501140"/>
                  </a:cubicBezTo>
                  <a:cubicBezTo>
                    <a:pt x="2874645" y="1551337"/>
                    <a:pt x="2885218" y="1602105"/>
                    <a:pt x="2893314" y="1653254"/>
                  </a:cubicBezTo>
                  <a:cubicBezTo>
                    <a:pt x="2895314" y="1666018"/>
                    <a:pt x="2897410" y="1678781"/>
                    <a:pt x="2898743" y="1691640"/>
                  </a:cubicBezTo>
                  <a:cubicBezTo>
                    <a:pt x="2900172" y="1704499"/>
                    <a:pt x="2902172" y="1717262"/>
                    <a:pt x="2903220" y="1730216"/>
                  </a:cubicBezTo>
                  <a:cubicBezTo>
                    <a:pt x="2904363" y="1743075"/>
                    <a:pt x="2905792" y="1755934"/>
                    <a:pt x="2906840" y="1768888"/>
                  </a:cubicBezTo>
                  <a:lnTo>
                    <a:pt x="2909221" y="1807655"/>
                  </a:lnTo>
                  <a:cubicBezTo>
                    <a:pt x="2911316" y="1859375"/>
                    <a:pt x="2911221" y="1911191"/>
                    <a:pt x="2907506" y="1963007"/>
                  </a:cubicBezTo>
                  <a:cubicBezTo>
                    <a:pt x="2906459" y="1975961"/>
                    <a:pt x="2906078" y="1988915"/>
                    <a:pt x="2904458" y="2001869"/>
                  </a:cubicBezTo>
                  <a:lnTo>
                    <a:pt x="2900267" y="2040636"/>
                  </a:lnTo>
                  <a:lnTo>
                    <a:pt x="2894648" y="2079308"/>
                  </a:lnTo>
                  <a:cubicBezTo>
                    <a:pt x="2892838" y="2092166"/>
                    <a:pt x="2890171" y="2104930"/>
                    <a:pt x="2888075" y="2117884"/>
                  </a:cubicBezTo>
                  <a:cubicBezTo>
                    <a:pt x="2878360" y="2169128"/>
                    <a:pt x="2866168" y="2220278"/>
                    <a:pt x="2849785" y="2268855"/>
                  </a:cubicBezTo>
                  <a:cubicBezTo>
                    <a:pt x="2833402" y="2317433"/>
                    <a:pt x="2813018" y="2363915"/>
                    <a:pt x="2785491" y="2404777"/>
                  </a:cubicBezTo>
                  <a:cubicBezTo>
                    <a:pt x="2758440" y="2446115"/>
                    <a:pt x="2723579" y="2481263"/>
                    <a:pt x="2682049" y="2511647"/>
                  </a:cubicBezTo>
                  <a:cubicBezTo>
                    <a:pt x="2640616" y="2542223"/>
                    <a:pt x="2592705" y="2568321"/>
                    <a:pt x="2544318" y="2596229"/>
                  </a:cubicBezTo>
                  <a:cubicBezTo>
                    <a:pt x="2446687" y="2650808"/>
                    <a:pt x="2350580" y="2716530"/>
                    <a:pt x="2270474" y="2796349"/>
                  </a:cubicBezTo>
                  <a:cubicBezTo>
                    <a:pt x="2250091" y="2816257"/>
                    <a:pt x="2230946" y="2836164"/>
                    <a:pt x="2211896" y="2856357"/>
                  </a:cubicBezTo>
                  <a:lnTo>
                    <a:pt x="2155127" y="2916936"/>
                  </a:lnTo>
                  <a:cubicBezTo>
                    <a:pt x="2117503" y="2957417"/>
                    <a:pt x="2080260" y="2998089"/>
                    <a:pt x="2042636" y="3038094"/>
                  </a:cubicBezTo>
                  <a:cubicBezTo>
                    <a:pt x="2023872" y="3058097"/>
                    <a:pt x="2005013" y="3078099"/>
                    <a:pt x="1985963" y="3097721"/>
                  </a:cubicBezTo>
                  <a:cubicBezTo>
                    <a:pt x="1966913" y="3117342"/>
                    <a:pt x="1947577" y="3136678"/>
                    <a:pt x="1928051" y="3155728"/>
                  </a:cubicBezTo>
                  <a:cubicBezTo>
                    <a:pt x="1889093" y="3193828"/>
                    <a:pt x="1848707" y="3230309"/>
                    <a:pt x="1806702" y="3264313"/>
                  </a:cubicBezTo>
                  <a:cubicBezTo>
                    <a:pt x="1764792" y="3298412"/>
                    <a:pt x="1720406" y="3329083"/>
                    <a:pt x="1674400" y="3356134"/>
                  </a:cubicBezTo>
                  <a:cubicBezTo>
                    <a:pt x="1628204" y="3382804"/>
                    <a:pt x="1579912" y="3405473"/>
                    <a:pt x="1529906" y="3422333"/>
                  </a:cubicBezTo>
                  <a:cubicBezTo>
                    <a:pt x="1517428" y="3426714"/>
                    <a:pt x="1504664" y="3430048"/>
                    <a:pt x="1492187" y="3434048"/>
                  </a:cubicBezTo>
                  <a:cubicBezTo>
                    <a:pt x="1479518" y="3437478"/>
                    <a:pt x="1466660" y="3440430"/>
                    <a:pt x="1453896" y="3443669"/>
                  </a:cubicBezTo>
                  <a:cubicBezTo>
                    <a:pt x="1440942" y="3446145"/>
                    <a:pt x="1428083" y="3448717"/>
                    <a:pt x="1415129" y="3451003"/>
                  </a:cubicBezTo>
                  <a:cubicBezTo>
                    <a:pt x="1402080" y="3452717"/>
                    <a:pt x="1389126" y="3454813"/>
                    <a:pt x="1376077" y="3456241"/>
                  </a:cubicBezTo>
                  <a:cubicBezTo>
                    <a:pt x="1362932" y="3457289"/>
                    <a:pt x="1349978" y="3458718"/>
                    <a:pt x="1336834" y="3459480"/>
                  </a:cubicBezTo>
                  <a:cubicBezTo>
                    <a:pt x="1323689" y="3459861"/>
                    <a:pt x="1310640" y="3460623"/>
                    <a:pt x="1297496" y="3460718"/>
                  </a:cubicBezTo>
                  <a:cubicBezTo>
                    <a:pt x="1284351" y="3460433"/>
                    <a:pt x="1271302" y="3460528"/>
                    <a:pt x="1258062" y="3460052"/>
                  </a:cubicBezTo>
                  <a:lnTo>
                    <a:pt x="1217676" y="3457480"/>
                  </a:lnTo>
                  <a:cubicBezTo>
                    <a:pt x="1110044" y="3450717"/>
                    <a:pt x="1003554" y="3433286"/>
                    <a:pt x="900113" y="3406426"/>
                  </a:cubicBezTo>
                  <a:lnTo>
                    <a:pt x="823246" y="3383947"/>
                  </a:lnTo>
                  <a:cubicBezTo>
                    <a:pt x="797909" y="3375660"/>
                    <a:pt x="772954" y="3366326"/>
                    <a:pt x="747808" y="3357753"/>
                  </a:cubicBezTo>
                  <a:cubicBezTo>
                    <a:pt x="735140" y="3353753"/>
                    <a:pt x="722948" y="3348323"/>
                    <a:pt x="710660" y="3343370"/>
                  </a:cubicBezTo>
                  <a:lnTo>
                    <a:pt x="673799" y="3328321"/>
                  </a:lnTo>
                  <a:lnTo>
                    <a:pt x="655415" y="3320796"/>
                  </a:lnTo>
                  <a:lnTo>
                    <a:pt x="637413" y="3312319"/>
                  </a:lnTo>
                  <a:lnTo>
                    <a:pt x="601409" y="3295460"/>
                  </a:lnTo>
                  <a:cubicBezTo>
                    <a:pt x="410909" y="3202877"/>
                    <a:pt x="238125" y="3076575"/>
                    <a:pt x="96012" y="2922746"/>
                  </a:cubicBezTo>
                  <a:cubicBezTo>
                    <a:pt x="62103" y="2886075"/>
                    <a:pt x="30194" y="2847785"/>
                    <a:pt x="0" y="2808256"/>
                  </a:cubicBezTo>
                  <a:lnTo>
                    <a:pt x="0" y="3204020"/>
                  </a:lnTo>
                  <a:cubicBezTo>
                    <a:pt x="113538" y="3306223"/>
                    <a:pt x="239935" y="3394710"/>
                    <a:pt x="376523" y="3467100"/>
                  </a:cubicBezTo>
                  <a:lnTo>
                    <a:pt x="2147983" y="3467100"/>
                  </a:lnTo>
                  <a:cubicBezTo>
                    <a:pt x="2735009" y="3156014"/>
                    <a:pt x="3134106" y="2545461"/>
                    <a:pt x="3134106" y="1843088"/>
                  </a:cubicBezTo>
                  <a:cubicBezTo>
                    <a:pt x="3134106" y="825151"/>
                    <a:pt x="2296097" y="0"/>
                    <a:pt x="1262253" y="0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13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E8A6A-58C8-4E10-A918-1EE1EDB4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br>
              <a:rPr lang="en-US" sz="1400" b="1" dirty="0"/>
            </a:br>
            <a:br>
              <a:rPr lang="en-US" sz="1400" b="1" dirty="0"/>
            </a:br>
            <a:r>
              <a:rPr lang="en-US" sz="2800" b="1" dirty="0"/>
              <a:t>Conclusion</a:t>
            </a:r>
            <a:br>
              <a:rPr lang="en-US" sz="2800" b="1" dirty="0"/>
            </a:br>
            <a:br>
              <a:rPr lang="en-US" sz="1400" b="1" dirty="0"/>
            </a:br>
            <a:endParaRPr lang="en-US" sz="1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52C7-AF6B-13CF-7580-F54FDFBD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Summary</a:t>
            </a:r>
            <a:r>
              <a:rPr lang="en-US" sz="22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SecNet integrates blockchain and AI for </a:t>
            </a:r>
            <a:r>
              <a:rPr lang="en-US" sz="2200" b="1"/>
              <a:t>secure data sharing</a:t>
            </a:r>
            <a:r>
              <a:rPr lang="en-US" sz="2200"/>
              <a:t> and </a:t>
            </a:r>
            <a:r>
              <a:rPr lang="en-US" sz="2200" b="1"/>
              <a:t>threat mitigation</a:t>
            </a:r>
            <a:r>
              <a:rPr lang="en-US" sz="22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Combines </a:t>
            </a:r>
            <a:r>
              <a:rPr lang="en-US" sz="2200" b="1"/>
              <a:t>tamper-proof blockchain</a:t>
            </a:r>
            <a:r>
              <a:rPr lang="en-US" sz="2200"/>
              <a:t> with </a:t>
            </a:r>
            <a:r>
              <a:rPr lang="en-US" sz="2200" b="1"/>
              <a:t>AI-driven security rules</a:t>
            </a:r>
            <a:r>
              <a:rPr lang="en-US" sz="22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Future Work</a:t>
            </a:r>
            <a:r>
              <a:rPr lang="en-US" sz="22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Implementing </a:t>
            </a:r>
            <a:r>
              <a:rPr lang="en-US" sz="2200" b="1"/>
              <a:t>advanced smart contracts</a:t>
            </a:r>
            <a:r>
              <a:rPr lang="en-US" sz="2200"/>
              <a:t> for access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Testing on platforms like </a:t>
            </a:r>
            <a:r>
              <a:rPr lang="en-US" sz="2200" b="1"/>
              <a:t>Ethereum</a:t>
            </a:r>
            <a:r>
              <a:rPr lang="en-US" sz="2200"/>
              <a:t> and </a:t>
            </a:r>
            <a:r>
              <a:rPr lang="en-US" sz="2200" b="1"/>
              <a:t>IPFS</a:t>
            </a:r>
            <a:r>
              <a:rPr lang="en-US" sz="22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Impact</a:t>
            </a:r>
            <a:r>
              <a:rPr lang="en-US" sz="22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A scalable, secure framework for data sharing in decentralized environments.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5316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BA774-054C-CE00-E16D-9C58EEDF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 b="1"/>
              <a:t>Contribution of Team Members</a:t>
            </a:r>
            <a:br>
              <a:rPr lang="en-US" sz="5000" b="1"/>
            </a:br>
            <a:endParaRPr lang="en-US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4430-DA19-90C5-2EED-05FF21BE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Tarun Kumar Reddy </a:t>
            </a:r>
            <a:r>
              <a:rPr lang="en-US" sz="2200" b="1" dirty="0">
                <a:sym typeface="Wingdings" pitchFamily="2" charset="2"/>
              </a:rPr>
              <a:t>(</a:t>
            </a:r>
            <a:r>
              <a:rPr lang="en-US" sz="2200" b="1" dirty="0"/>
              <a:t>Research):</a:t>
            </a:r>
          </a:p>
          <a:p>
            <a:pPr marL="0" indent="0">
              <a:buNone/>
            </a:pPr>
            <a:r>
              <a:rPr lang="en-US" sz="2200" dirty="0"/>
              <a:t>Literature review and methodology design.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Hari Varma (Development &amp; Testing)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Implementation of blockchain and AI modules.</a:t>
            </a:r>
          </a:p>
          <a:p>
            <a:pPr marL="0" indent="0">
              <a:buNone/>
            </a:pPr>
            <a:r>
              <a:rPr lang="en-US" sz="2200" dirty="0"/>
              <a:t>Simulation of scenarios and validation.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Naveen (Documentation)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Writing reports and preparing presentation.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3591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7CF3B-ED0B-96BF-EFBD-43475658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621E7A1-AF65-CE3A-8033-70361A6C1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8625ABBB-2401-4327-BCCF-A69D97872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3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D3505-8A48-2917-7598-B6200451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Introduction to SecNet</a:t>
            </a:r>
            <a:br>
              <a:rPr lang="en-US" sz="2800" b="1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CB29C9-D649-1871-A5D6-A4B2568B6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01840"/>
              </p:ext>
            </p:extLst>
          </p:nvPr>
        </p:nvGraphicFramePr>
        <p:xfrm>
          <a:off x="632085" y="157545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96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3FA0D-809B-A178-E391-F8481C79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/>
              <a:t>Background</a:t>
            </a:r>
            <a:br>
              <a:rPr lang="en-US" sz="4000" b="1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7A05-60ED-9467-BB5F-2E0D2094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9" y="2033592"/>
            <a:ext cx="6002110" cy="3729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Problems in existing data systems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Users lose control of their data once shared.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ownership is not guaranteed.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Threats of data misuse and lack of transparency.</a:t>
            </a:r>
          </a:p>
          <a:p>
            <a:pPr marL="0" indent="0">
              <a:buNone/>
            </a:pPr>
            <a:r>
              <a:rPr lang="en-US" sz="2000" dirty="0"/>
              <a:t>Current solutions are inadequate for </a:t>
            </a:r>
            <a:r>
              <a:rPr lang="en-US" sz="2000" b="1" dirty="0"/>
              <a:t>secure data sharing in trustless environments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ADC8EAD3-6CEE-394B-97DD-C095CB19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254" r="10242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8239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7B952-BDFF-BA9A-78CF-56981C87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0"/>
            <a:ext cx="5334197" cy="1834895"/>
          </a:xfrm>
        </p:spPr>
        <p:txBody>
          <a:bodyPr anchor="ctr">
            <a:normAutofit/>
          </a:bodyPr>
          <a:lstStyle/>
          <a:p>
            <a:r>
              <a:rPr lang="en-US" sz="3700" b="1" dirty="0"/>
              <a:t>Problem Statement</a:t>
            </a:r>
            <a:br>
              <a:rPr lang="en-US" sz="3700" b="1" dirty="0"/>
            </a:br>
            <a:br>
              <a:rPr lang="en-US" sz="3700" b="1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4912-7A59-409B-36EB-F61CD91A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1971675"/>
            <a:ext cx="5334197" cy="36711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Major 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Ensuring data privacy and ownership in a decentralized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Providing a transparent mechanism for data sharing in trustless environments.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Enabling AI to access high-quality data without compromising security.</a:t>
            </a:r>
          </a:p>
          <a:p>
            <a:pPr marL="0" indent="0">
              <a:buNone/>
            </a:pPr>
            <a:r>
              <a:rPr lang="en-US" sz="1800" b="1" dirty="0"/>
              <a:t>Why this matters: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Big data misuse by corporations.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Lack of real-time monitoring for data transparency.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 descr="An abstract design with lines and financial symbols">
            <a:extLst>
              <a:ext uri="{FF2B5EF4-FFF2-40B4-BE49-F238E27FC236}">
                <a16:creationId xmlns:a16="http://schemas.microsoft.com/office/drawing/2014/main" id="{65C24738-07B3-7AF7-F67C-E689629A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33" r="24625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613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5A1-D95D-40A1-8C5F-AE1BF06B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br>
              <a:rPr lang="en-US" sz="3100" i="1">
                <a:solidFill>
                  <a:srgbClr val="FFFFFF"/>
                </a:solidFill>
              </a:rPr>
            </a:br>
            <a:br>
              <a:rPr lang="en-US" sz="3100" i="1">
                <a:solidFill>
                  <a:srgbClr val="FFFFFF"/>
                </a:solidFill>
              </a:rPr>
            </a:br>
            <a:r>
              <a:rPr lang="en-US" sz="3100" i="1">
                <a:solidFill>
                  <a:srgbClr val="FFFFFF"/>
                </a:solidFill>
              </a:rPr>
              <a:t>Core Components of SecNet Methodology</a:t>
            </a:r>
            <a:br>
              <a:rPr lang="en-US" sz="3100">
                <a:solidFill>
                  <a:srgbClr val="FFFFFF"/>
                </a:solidFill>
              </a:rPr>
            </a:br>
            <a:br>
              <a:rPr lang="en-US" sz="3100">
                <a:solidFill>
                  <a:srgbClr val="FFFFFF"/>
                </a:solidFill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DFCC0F-B795-9937-CB43-04DFE572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Blockchain-Based Data Sharing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Ensures </a:t>
            </a:r>
            <a:r>
              <a:rPr lang="en-US" sz="1700" i="1" dirty="0"/>
              <a:t>tamper-proof storage</a:t>
            </a:r>
            <a:r>
              <a:rPr lang="en-US" sz="1700" dirty="0"/>
              <a:t> and validates </a:t>
            </a:r>
            <a:r>
              <a:rPr lang="en-US" sz="1700" i="1" dirty="0"/>
              <a:t>data ownership</a:t>
            </a:r>
            <a:r>
              <a:rPr lang="en-US" sz="17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Patients have complete control over </a:t>
            </a:r>
            <a:r>
              <a:rPr lang="en-US" sz="1700" i="1" dirty="0"/>
              <a:t>data-sharing permissions</a:t>
            </a:r>
            <a:r>
              <a:rPr lang="en-US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AI-Based Secure Computing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AI dynamically generates and enforces </a:t>
            </a:r>
            <a:r>
              <a:rPr lang="en-US" sz="1700" i="1" dirty="0"/>
              <a:t>security rules</a:t>
            </a:r>
            <a:r>
              <a:rPr lang="en-US" sz="17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Enhances data protection with </a:t>
            </a:r>
            <a:r>
              <a:rPr lang="en-US" sz="1700" i="1" dirty="0"/>
              <a:t>intelligent safeguards</a:t>
            </a:r>
            <a:r>
              <a:rPr lang="en-US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Economic Incentives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Implements </a:t>
            </a:r>
            <a:r>
              <a:rPr lang="en-US" sz="1700" i="1" dirty="0"/>
              <a:t>smart contracts</a:t>
            </a:r>
            <a:r>
              <a:rPr lang="en-US" sz="1700" dirty="0"/>
              <a:t> to reward data sharing.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Encourages collaboration between patients and hospitals.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Personal Data Centers (PDCs)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Decentralized, user-controlled systems for </a:t>
            </a:r>
            <a:r>
              <a:rPr lang="en-US" sz="1700" i="1" dirty="0"/>
              <a:t>secure data storage</a:t>
            </a:r>
            <a:r>
              <a:rPr lang="en-US" sz="17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Patients manage and monitor their data independently.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4650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0B20A-628F-12F9-4057-D85AAD11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Autofit/>
          </a:bodyPr>
          <a:lstStyle/>
          <a:p>
            <a:br>
              <a:rPr lang="en-US" sz="2800" i="1" dirty="0">
                <a:solidFill>
                  <a:srgbClr val="FFFFFF"/>
                </a:solidFill>
              </a:rPr>
            </a:br>
            <a:br>
              <a:rPr lang="en-US" sz="2800" i="1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Modular Structure of the Framework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B9D159-7FF5-E75F-8593-746E2E0BB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0813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97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7FF91-4FF1-1231-D88E-D58F1BE7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20D49C-B468-98CC-F3D6-CF40E8304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02428" y="710575"/>
            <a:ext cx="7225748" cy="5436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448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2A6C6-BC31-0D23-52B3-8DFD919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Experiments</a:t>
            </a:r>
            <a:br>
              <a:rPr lang="en-US" sz="4000" b="1" dirty="0">
                <a:solidFill>
                  <a:srgbClr val="FFFFFF"/>
                </a:solidFill>
              </a:rPr>
            </a:br>
            <a:br>
              <a:rPr lang="en-US" sz="4000" b="1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A6824C-A436-63C3-D92D-E70801A11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36544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10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F47D4-F969-4A6F-9E88-13225DEA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br>
              <a:rPr lang="en-US" sz="2200" b="1"/>
            </a:br>
            <a:r>
              <a:rPr lang="en-US" sz="2200" b="1"/>
              <a:t>Discussion</a:t>
            </a:r>
            <a:br>
              <a:rPr lang="en-US" sz="2200" b="1"/>
            </a:br>
            <a:br>
              <a:rPr lang="en-US" sz="2200" b="1"/>
            </a:br>
            <a:endParaRPr lang="en-US" sz="220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and yellow light lines&#10;&#10;Description automatically generated with medium confidence">
            <a:extLst>
              <a:ext uri="{FF2B5EF4-FFF2-40B4-BE49-F238E27FC236}">
                <a16:creationId xmlns:a16="http://schemas.microsoft.com/office/drawing/2014/main" id="{70DAEC06-1CAD-7E4B-0308-80CB2FE8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16" r="1695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C5A3F-187B-2515-C55D-04C7BB0BB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029939"/>
              </p:ext>
            </p:extLst>
          </p:nvPr>
        </p:nvGraphicFramePr>
        <p:xfrm>
          <a:off x="600987" y="1569439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01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660</Words>
  <Application>Microsoft Macintosh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Securing Data with Blockchain and AI </vt:lpstr>
      <vt:lpstr>Introduction to SecNet </vt:lpstr>
      <vt:lpstr>Background </vt:lpstr>
      <vt:lpstr>Problem Statement  </vt:lpstr>
      <vt:lpstr>  Core Components of SecNet Methodology  </vt:lpstr>
      <vt:lpstr>  Modular Structure of the Framework  </vt:lpstr>
      <vt:lpstr>FLOW CHART</vt:lpstr>
      <vt:lpstr> Experiments  </vt:lpstr>
      <vt:lpstr> Discussion  </vt:lpstr>
      <vt:lpstr>  Conclusion  </vt:lpstr>
      <vt:lpstr>Contribution of Team Members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Varma Nagaraju</dc:creator>
  <cp:lastModifiedBy>Hari Varma Nagaraju</cp:lastModifiedBy>
  <cp:revision>3</cp:revision>
  <dcterms:created xsi:type="dcterms:W3CDTF">2024-11-28T17:18:33Z</dcterms:created>
  <dcterms:modified xsi:type="dcterms:W3CDTF">2024-11-29T01:09:02Z</dcterms:modified>
</cp:coreProperties>
</file>