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8890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    
    <Relationship Id="rId17" Target="slides/slide12.xml" Type="http://schemas.openxmlformats.org/officeDocument/2006/relationships/slide"/>
  
    
    <Relationship Id="rId18" Target="slides/slide13.xml" Type="http://schemas.openxmlformats.org/officeDocument/2006/relationships/slide"/>
  
    
    <Relationship Id="rId19" Target="slides/slide14.xml" Type="http://schemas.openxmlformats.org/officeDocument/2006/relationships/slide"/>
  
    
    <Relationship Id="rId20" Target="slides/slide15.xml" Type="http://schemas.openxmlformats.org/officeDocument/2006/relationships/slide"/>
  
    
    <Relationship Id="rId21" Target="slides/slide16.xml" Type="http://schemas.openxmlformats.org/officeDocument/2006/relationships/slide"/>
  
    
    <Relationship Id="rId22" Target="slides/slide17.xml" Type="http://schemas.openxmlformats.org/officeDocument/2006/relationships/slide"/>
  
    
    <Relationship Id="rId23" Target="slides/slide18.xml" Type="http://schemas.openxmlformats.org/officeDocument/2006/relationships/slide"/>
  
    
    <Relationship Id="rId24" Target="slides/slide19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01.png" Type="http://schemas.openxmlformats.org/officeDocument/2006/relationships/image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10.png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11.png" Type="http://schemas.openxmlformats.org/officeDocument/2006/relationships/image"/>
</Relationships>
</file>

<file path=ppt/slides/_rels/slide1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12.png" Type="http://schemas.openxmlformats.org/officeDocument/2006/relationships/image"/>
</Relationships>
</file>

<file path=ppt/slides/_rels/slide1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13.png" Type="http://schemas.openxmlformats.org/officeDocument/2006/relationships/image"/>
</Relationships>
</file>

<file path=ppt/slides/_rels/slide1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14.png" Type="http://schemas.openxmlformats.org/officeDocument/2006/relationships/image"/>
</Relationships>
</file>

<file path=ppt/slides/_rels/slide1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15.png" Type="http://schemas.openxmlformats.org/officeDocument/2006/relationships/image"/>
</Relationships>
</file>

<file path=ppt/slides/_rels/slide1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16.png" Type="http://schemas.openxmlformats.org/officeDocument/2006/relationships/image"/>
</Relationships>
</file>

<file path=ppt/slides/_rels/slide1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17.png" Type="http://schemas.openxmlformats.org/officeDocument/2006/relationships/image"/>
</Relationships>
</file>

<file path=ppt/slides/_rels/slide1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18.png" Type="http://schemas.openxmlformats.org/officeDocument/2006/relationships/image"/>
</Relationships>
</file>

<file path=ppt/slides/_rels/slide1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19.png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02.png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03.png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04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05.png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06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07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08.pn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odejs-init_009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