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1589483"/>
            <a:ext cx="9906000" cy="2478884"/>
          </a:xfrm>
          <a:prstGeom prst="rect">
            <a:avLst/>
          </a:prstGeom>
        </p:spPr>
        <p:txBody>
          <a:bodyPr vert="horz" wrap="square" lIns="0" tIns="16510" rIns="0" bIns="0" rtlCol="0">
            <a:spAutoFit/>
          </a:bodyPr>
          <a:lstStyle/>
          <a:p>
            <a:pPr marL="3213735">
              <a:lnSpc>
                <a:spcPct val="100000"/>
              </a:lnSpc>
              <a:spcBef>
                <a:spcPts val="130"/>
              </a:spcBef>
            </a:pPr>
            <a:r>
              <a:rPr lang="fi-FI" spc="15" dirty="0"/>
              <a:t>CHALLAGALI DATTA SAI JAGANNADHA VARMA</a:t>
            </a:r>
            <a:br>
              <a:rPr lang="en-US" spc="15" dirty="0"/>
            </a:br>
            <a:br>
              <a:rPr lang="en-US" spc="15" dirty="0"/>
            </a:br>
            <a:br>
              <a:rPr lang="en-US"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736687"/>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24000"/>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24" y="2094939"/>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819400" y="1433195"/>
            <a:ext cx="7315200" cy="4985980"/>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26030" y="1981200"/>
            <a:ext cx="5932170" cy="4126521"/>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TotalTime>
  <Words>1056</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CHALLAGALI DATTA SAI JAGANNADHA VARMA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SUBHASH MANTHINA</cp:lastModifiedBy>
  <cp:revision>5</cp:revision>
  <dcterms:created xsi:type="dcterms:W3CDTF">2024-06-03T05:48:59Z</dcterms:created>
  <dcterms:modified xsi:type="dcterms:W3CDTF">2024-06-17T13:52:54Z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