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9601200" cy="12801600" type="A3"/>
  <p:notesSz cx="6858000" cy="9144000"/>
  <p:embeddedFontLst>
    <p:embeddedFont>
      <p:font typeface="Plus Jakarta Sans"/>
      <p:regular r:id="rId9"/>
      <p:bold r:id="rId10"/>
      <p:italic r:id="rId11"/>
    </p:embeddedFont>
    <p:embeddedFont>
      <p:font typeface="Inter" panose="02000503000000020004"/>
      <p:regular r:id="rId12"/>
      <p:bold r:id="rId13"/>
    </p:embeddedFont>
    <p:embeddedFont>
      <p:font typeface="Inter" panose="020005030000000200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8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0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>
          <a:xfrm>
            <a:off x="-1" y="1"/>
            <a:ext cx="7635954" cy="9088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800600" y="7005851"/>
            <a:ext cx="4800600" cy="4770437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71997" tIns="35989" rIns="71997" bIns="3598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2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5368171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6"/>
          <p:cNvSpPr>
            <a:spLocks noGrp="1"/>
          </p:cNvSpPr>
          <p:nvPr>
            <p:ph type="pic" idx="3"/>
          </p:nvPr>
        </p:nvSpPr>
        <p:spPr>
          <a:xfrm>
            <a:off x="7462362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>
            <a:spLocks noGrp="1"/>
          </p:cNvSpPr>
          <p:nvPr>
            <p:ph type="pic" idx="2"/>
          </p:nvPr>
        </p:nvSpPr>
        <p:spPr>
          <a:xfrm>
            <a:off x="-1" y="1025312"/>
            <a:ext cx="3933627" cy="1075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>
            <a:spLocks noGrp="1"/>
          </p:cNvSpPr>
          <p:nvPr>
            <p:ph type="pic" idx="2"/>
          </p:nvPr>
        </p:nvSpPr>
        <p:spPr>
          <a:xfrm>
            <a:off x="4800600" y="2370667"/>
            <a:ext cx="4800601" cy="80632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10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757128" y="569003"/>
            <a:ext cx="6670714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r>
              <a:rPr lang="en-US" b="1" dirty="0">
                <a:solidFill>
                  <a:srgbClr val="007069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Prediction of Cholesterol level and assessing the </a:t>
            </a:r>
            <a:r>
              <a:rPr lang="en-US" b="1" dirty="0">
                <a:solidFill>
                  <a:srgbClr val="A58255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Cardiovascular disease</a:t>
            </a:r>
            <a:endParaRPr lang="en-US" b="1" dirty="0">
              <a:solidFill>
                <a:srgbClr val="A58255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37" name="Google Shape;37;p1"/>
          <p:cNvGrpSpPr/>
          <p:nvPr/>
        </p:nvGrpSpPr>
        <p:grpSpPr>
          <a:xfrm>
            <a:off x="756920" y="470535"/>
            <a:ext cx="6745605" cy="508000"/>
            <a:chOff x="894442" y="2675335"/>
            <a:chExt cx="7570108" cy="940767"/>
          </a:xfrm>
        </p:grpSpPr>
        <p:sp>
          <p:nvSpPr>
            <p:cNvPr id="38" name="Google Shape;38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71997" tIns="35989" rIns="71997" bIns="35989" anchor="ctr" anchorCtr="0">
              <a:noAutofit/>
            </a:bodyPr>
            <a:lstStyle/>
            <a:p>
              <a:pPr algn="ctr"/>
              <a:endParaRPr sz="1420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71997" tIns="35989" rIns="71997" bIns="35989" anchor="ctr" anchorCtr="0">
              <a:noAutofit/>
            </a:bodyPr>
            <a:lstStyle/>
            <a:p>
              <a:pPr algn="ctr"/>
              <a:endParaRPr sz="1420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sp>
        <p:nvSpPr>
          <p:cNvPr id="40" name="Google Shape;40;p1"/>
          <p:cNvSpPr txBox="1"/>
          <p:nvPr/>
        </p:nvSpPr>
        <p:spPr>
          <a:xfrm>
            <a:off x="756920" y="1159510"/>
            <a:ext cx="7682230" cy="31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r>
              <a:rPr lang="en-US" sz="1600" dirty="0">
                <a:solidFill>
                  <a:srgbClr val="004740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Presenter Names :  K Gowri Shankar, </a:t>
            </a:r>
            <a:r>
              <a:rPr lang="en-US" sz="1600" dirty="0">
                <a:solidFill>
                  <a:srgbClr val="004740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Varma VSN Datla, Ch Teja Phani Chand</a:t>
            </a:r>
            <a:endParaRPr lang="en-US" sz="1600" dirty="0">
              <a:solidFill>
                <a:srgbClr val="00474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320511" y="12444771"/>
            <a:ext cx="3771974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>
              <a:buClr>
                <a:srgbClr val="7F7F7F"/>
              </a:buClr>
              <a:buSzPts val="1800"/>
            </a:pPr>
            <a:r>
              <a:rPr lang="en-US" sz="1420" dirty="0">
                <a:solidFill>
                  <a:srgbClr val="7F7F7F"/>
                </a:solidFill>
                <a:latin typeface="Inter" panose="02000503000000020004" charset="0"/>
                <a:ea typeface="Inter" panose="02000503000000020004" charset="0"/>
                <a:cs typeface="Open Sans"/>
                <a:sym typeface="Open Sans"/>
              </a:rPr>
              <a:t>Gitam Institute of Technology</a:t>
            </a:r>
            <a:endParaRPr sz="1420" dirty="0">
              <a:solidFill>
                <a:srgbClr val="7F7F7F"/>
              </a:solidFill>
              <a:latin typeface="Inter" panose="02000503000000020004" charset="0"/>
              <a:ea typeface="Inter" panose="02000503000000020004" charset="0"/>
              <a:cs typeface="Open Sans"/>
              <a:sym typeface="Open Sans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02652" y="356829"/>
            <a:ext cx="1653751" cy="7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/>
          <p:cNvSpPr txBox="1"/>
          <p:nvPr/>
        </p:nvSpPr>
        <p:spPr>
          <a:xfrm>
            <a:off x="756920" y="1515110"/>
            <a:ext cx="4109085" cy="31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r>
              <a:rPr lang="en-US" sz="1600" dirty="0">
                <a:solidFill>
                  <a:srgbClr val="004740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Guide Name : Dr M.Suneetha</a:t>
            </a:r>
            <a:endParaRPr lang="en-US" sz="1600" dirty="0">
              <a:solidFill>
                <a:srgbClr val="00474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251" y="2367798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Introduction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250" y="5670502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Methods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250" y="8973206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Data Analysis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5290" y="2367798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Findings and Results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289" y="5670502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Conclusions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5289" y="8973206"/>
            <a:ext cx="4043473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00503000000020004" charset="0"/>
              </a:rPr>
              <a:t>References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50" y="2674940"/>
            <a:ext cx="4043473" cy="280475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r>
              <a:rPr lang="en-IN" dirty="0"/>
              <a:t>Current health systems use clinical tests and demographic data to estimate cholesterol and cardiovascular risk, often with limited precision or invasiveness. Our project introduces a CNN-based solution that combines socioeconomic, behavioral, and clinical data to predict cholesterol levels non-invasively, aiding early diagnosis and prevention strategies through accurate, automated risk assessment.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3250" y="5978279"/>
            <a:ext cx="4043473" cy="2800258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ea typeface="+mn-lt"/>
                <a:cs typeface="+mn-lt"/>
                <a:sym typeface="+mn-ea"/>
              </a:rPr>
              <a:t>Data Preprocessing: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Standardization/Normalization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Handling Missing Data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a typeface="+mn-lt"/>
                <a:cs typeface="+mn-lt"/>
                <a:sym typeface="+mn-ea"/>
              </a:rPr>
              <a:t>CNN Architecture: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Convolutional Neural Networks (CNN)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Activation Functions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Optimizer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a typeface="+mn-lt"/>
                <a:cs typeface="+mn-lt"/>
                <a:sym typeface="+mn-ea"/>
              </a:rPr>
              <a:t>Training and Evaluation: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Cross-validation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Loss Function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a typeface="+mn-lt"/>
                <a:cs typeface="+mn-lt"/>
                <a:sym typeface="+mn-ea"/>
              </a:rPr>
              <a:t>Metrics:</a:t>
            </a:r>
            <a:endParaRPr lang="en-US" sz="1200" dirty="0">
              <a:ea typeface="+mn-lt"/>
              <a:cs typeface="+mn-lt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  <a:sym typeface="+mn-ea"/>
              </a:rPr>
              <a:t>Mean Absolute Error (MAE) and Accuracy</a:t>
            </a:r>
            <a:endParaRPr lang="en-US" sz="1200" dirty="0">
              <a:ea typeface="+mn-lt"/>
              <a:cs typeface="+mn-lt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65" y="9276715"/>
            <a:ext cx="4043680" cy="2807970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IN" sz="1200" dirty="0"/>
              <a:t>Data Cleaning and Preprocessing</a:t>
            </a:r>
            <a:r>
              <a:rPr lang="en-US" altLang="en-IN" sz="1200" dirty="0"/>
              <a:t>: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Handling missing values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Normalization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Feature Engineering</a:t>
            </a:r>
            <a:r>
              <a:rPr lang="en-US" altLang="en-IN" sz="1200" dirty="0"/>
              <a:t>: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Encoding categorical data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Interaction features</a:t>
            </a:r>
            <a:endParaRPr lang="en-US" altLang="en-IN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Exploratory Data Analysis (EDA)</a:t>
            </a:r>
            <a:r>
              <a:rPr lang="en-US" altLang="en-IN" sz="1200" dirty="0"/>
              <a:t>: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Correlation analysis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Data Visualization</a:t>
            </a:r>
            <a:endParaRPr lang="en-US" altLang="en-IN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Data Splitting</a:t>
            </a:r>
            <a:r>
              <a:rPr lang="en-US" altLang="en-IN" sz="1200" dirty="0"/>
              <a:t>: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Train-Test Split</a:t>
            </a:r>
            <a:endParaRPr lang="en-US" alt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200" dirty="0"/>
              <a:t>Cross-Validation</a:t>
            </a:r>
            <a:endParaRPr lang="en-US" alt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44653" y="2674751"/>
            <a:ext cx="4043473" cy="280475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en-IN" dirty="0"/>
              <a:t>Findings: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Data Integration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CNN Feature Extraction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Pooling Efficiency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Non-Invasive Predictions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IN" dirty="0"/>
              <a:t>Results: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High Accuracy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Low Error rates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Real-Time Capability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Improved Over Traditional Methods</a:t>
            </a:r>
            <a:endParaRPr lang="en-US" alt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45069" y="5964280"/>
            <a:ext cx="4043473" cy="280475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r>
              <a:rPr lang="en-IN" dirty="0"/>
              <a:t>This project demonstrates how Convolutional Neural Networks (CNNs) can effectively predict cholesterol levels based on a variety of risk factors. The system offers a non-invasive, efficient, and accurate alternative to traditional cholesterol testing methods. By integrating socioeconomic, behavioral, and clinical data, the CNN-based model improves both accuracy and reliability, supporting early diagnosis and prevention of cardiovascular diseases.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145405" y="9276715"/>
            <a:ext cx="4043680" cy="278320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50" dirty="0"/>
              <a:t>S. Albawi, T. Abed Mohammed, and S. Al-Zawi, “Understanding of a convolutional neural network,” Proc. 2017 Int. Conf. Eng. Technol., pp. 1–6, 2017.</a:t>
            </a:r>
            <a:endParaRPr lang="en-IN" sz="95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9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50" dirty="0"/>
              <a:t>H. Shin et al., “Deep convolutional neural networks for computer-aided detection,” IEEE Trans. Med. Imaging, vol. 35, no. 5, pp. 1285–1298, May 2016.</a:t>
            </a:r>
            <a:endParaRPr lang="en-IN" sz="95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9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50" dirty="0"/>
              <a:t>L. Alzubaidi et al., “Review of deep learning: Concepts, CNN architectures, challenges, applications,” J. Big Data, vol. 8, pp. 1–74, 2021.</a:t>
            </a:r>
            <a:endParaRPr lang="en-IN" sz="95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9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50" dirty="0"/>
              <a:t>J. Wu et al., “Risk prediction of type 2 diabetes in steel workers based on convolutional neural network,” Neural Comput. Appl., vol. 32, no. 12, pp. 9683–9698, 2020.</a:t>
            </a:r>
            <a:endParaRPr lang="en-IN" sz="95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9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50" dirty="0"/>
              <a:t>R. Barriada et al., “Deep learning of retinal imaging: A useful tool for coronary artery calcium score prediction in diabetic patients,” Appl. Sci., vol. 12, no. 3, p. 1401, 2022.</a:t>
            </a:r>
            <a:endParaRPr lang="en-IN" sz="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30555" y="3209290"/>
            <a:ext cx="8340090" cy="573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2582</Words>
  <Application>WPS Presentation</Application>
  <PresentationFormat>A3 Paper (297x420 mm)</PresentationFormat>
  <Paragraphs>78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</vt:lpstr>
      <vt:lpstr>Plus Jakarta Sans</vt:lpstr>
      <vt:lpstr>Calibri</vt:lpstr>
      <vt:lpstr>Inter</vt:lpstr>
      <vt:lpstr>Inter</vt:lpstr>
      <vt:lpstr>Open Sans</vt:lpstr>
      <vt:lpstr>Ramabhadra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GITAM</dc:creator>
  <cp:lastModifiedBy>tejap</cp:lastModifiedBy>
  <cp:revision>6</cp:revision>
  <dcterms:created xsi:type="dcterms:W3CDTF">2022-05-23T07:15:00Z</dcterms:created>
  <dcterms:modified xsi:type="dcterms:W3CDTF">2024-10-26T05:54:23Z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B592EFE72C7540469063F00564EE5B8C_12</vt:lpwstr>
  </property>
  <property fmtid="{D5CDD505-2E9C-101B-9397-08002B2CF9AE}" pid="3" name="KSOProductBuildVer">
    <vt:lpwstr>1033-12.2.0.18607</vt:lpwstr>
  </property>
</Properties>
</file>