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68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31" r:id="rId11"/>
    <p:sldId id="332" r:id="rId12"/>
    <p:sldId id="333" r:id="rId13"/>
    <p:sldId id="335" r:id="rId14"/>
    <p:sldId id="336" r:id="rId15"/>
    <p:sldId id="337" r:id="rId16"/>
    <p:sldId id="338" r:id="rId17"/>
    <p:sldId id="345" r:id="rId18"/>
    <p:sldId id="347" r:id="rId19"/>
    <p:sldId id="340" r:id="rId20"/>
    <p:sldId id="343" r:id="rId21"/>
    <p:sldId id="344" r:id="rId22"/>
    <p:sldId id="346" r:id="rId23"/>
    <p:sldId id="348" r:id="rId24"/>
    <p:sldId id="317" r:id="rId25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E8512"/>
    <a:srgbClr val="91D2CD"/>
    <a:srgbClr val="B47314"/>
    <a:srgbClr val="9E7800"/>
    <a:srgbClr val="FFCC00"/>
    <a:srgbClr val="866600"/>
    <a:srgbClr val="B48900"/>
    <a:srgbClr val="0096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4564" autoAdjust="0"/>
  </p:normalViewPr>
  <p:slideViewPr>
    <p:cSldViewPr>
      <p:cViewPr varScale="1">
        <p:scale>
          <a:sx n="74" d="100"/>
          <a:sy n="74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>
      <p:cViewPr varScale="1">
        <p:scale>
          <a:sx n="73" d="100"/>
          <a:sy n="73" d="100"/>
        </p:scale>
        <p:origin x="-2160" y="-102"/>
      </p:cViewPr>
      <p:guideLst>
        <p:guide orient="horz" pos="2909"/>
        <p:guide pos="218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B453E-65F0-4504-9441-3BDDBDF67200}" type="doc">
      <dgm:prSet loTypeId="urn:microsoft.com/office/officeart/2005/8/layout/process4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1E9FDE-C977-4F68-872E-965CCB1AF35C}">
      <dgm:prSet phldrT="[Text]"/>
      <dgm:spPr/>
      <dgm:t>
        <a:bodyPr/>
        <a:lstStyle/>
        <a:p>
          <a:pPr algn="ctr"/>
          <a:r>
            <a:rPr lang="en-US"/>
            <a:t>Presentation Tier</a:t>
          </a:r>
        </a:p>
      </dgm:t>
    </dgm:pt>
    <dgm:pt modelId="{A0B8AE03-347F-49F7-8CF3-C7F529A896E0}" type="parTrans" cxnId="{57A7422B-9494-4066-BC5B-D13F926AA7E7}">
      <dgm:prSet/>
      <dgm:spPr/>
      <dgm:t>
        <a:bodyPr/>
        <a:lstStyle/>
        <a:p>
          <a:pPr algn="ctr"/>
          <a:endParaRPr lang="en-US"/>
        </a:p>
      </dgm:t>
    </dgm:pt>
    <dgm:pt modelId="{59D872FB-0574-4E65-967C-ADE9E41F9C0A}" type="sibTrans" cxnId="{57A7422B-9494-4066-BC5B-D13F926AA7E7}">
      <dgm:prSet/>
      <dgm:spPr/>
      <dgm:t>
        <a:bodyPr/>
        <a:lstStyle/>
        <a:p>
          <a:pPr algn="ctr"/>
          <a:endParaRPr lang="en-US"/>
        </a:p>
      </dgm:t>
    </dgm:pt>
    <dgm:pt modelId="{B47888B0-067D-43B9-B296-7331F3E96F9D}">
      <dgm:prSet phldrT="[Text]"/>
      <dgm:spPr/>
      <dgm:t>
        <a:bodyPr/>
        <a:lstStyle/>
        <a:p>
          <a:pPr algn="ctr"/>
          <a:r>
            <a:rPr lang="en-US"/>
            <a:t>Java Server Pages</a:t>
          </a:r>
        </a:p>
      </dgm:t>
    </dgm:pt>
    <dgm:pt modelId="{B6A26835-12A9-421C-91C7-730DD750F104}" type="parTrans" cxnId="{9D2B4099-1C55-422E-8EB6-09E3D48E647B}">
      <dgm:prSet/>
      <dgm:spPr/>
      <dgm:t>
        <a:bodyPr/>
        <a:lstStyle/>
        <a:p>
          <a:pPr algn="ctr"/>
          <a:endParaRPr lang="en-US"/>
        </a:p>
      </dgm:t>
    </dgm:pt>
    <dgm:pt modelId="{6E0BA0F5-68B0-4937-89AC-38B7C19287CB}" type="sibTrans" cxnId="{9D2B4099-1C55-422E-8EB6-09E3D48E647B}">
      <dgm:prSet/>
      <dgm:spPr/>
      <dgm:t>
        <a:bodyPr/>
        <a:lstStyle/>
        <a:p>
          <a:pPr algn="ctr"/>
          <a:endParaRPr lang="en-US"/>
        </a:p>
      </dgm:t>
    </dgm:pt>
    <dgm:pt modelId="{107B4571-1562-4738-8BF8-9BCC621B4266}">
      <dgm:prSet phldrT="[Text]"/>
      <dgm:spPr/>
      <dgm:t>
        <a:bodyPr/>
        <a:lstStyle/>
        <a:p>
          <a:pPr algn="ctr"/>
          <a:r>
            <a:rPr lang="en-US"/>
            <a:t>JavaScript/Validators</a:t>
          </a:r>
        </a:p>
      </dgm:t>
    </dgm:pt>
    <dgm:pt modelId="{B594B828-5983-4BC0-8D9D-70AC5C70BE35}" type="parTrans" cxnId="{5174F1B3-4FEF-4527-9564-E74A3F257440}">
      <dgm:prSet/>
      <dgm:spPr/>
      <dgm:t>
        <a:bodyPr/>
        <a:lstStyle/>
        <a:p>
          <a:pPr algn="ctr"/>
          <a:endParaRPr lang="en-US"/>
        </a:p>
      </dgm:t>
    </dgm:pt>
    <dgm:pt modelId="{4B5D4045-9E43-4233-AFD2-26B36C59DC69}" type="sibTrans" cxnId="{5174F1B3-4FEF-4527-9564-E74A3F257440}">
      <dgm:prSet/>
      <dgm:spPr/>
      <dgm:t>
        <a:bodyPr/>
        <a:lstStyle/>
        <a:p>
          <a:pPr algn="ctr"/>
          <a:endParaRPr lang="en-US"/>
        </a:p>
      </dgm:t>
    </dgm:pt>
    <dgm:pt modelId="{A8955D96-A37F-4AD9-918E-A6E419F854F2}">
      <dgm:prSet phldrT="[Text]"/>
      <dgm:spPr/>
      <dgm:t>
        <a:bodyPr/>
        <a:lstStyle/>
        <a:p>
          <a:pPr algn="ctr"/>
          <a:r>
            <a:rPr lang="en-US"/>
            <a:t>Business Logic Tier </a:t>
          </a:r>
        </a:p>
      </dgm:t>
    </dgm:pt>
    <dgm:pt modelId="{24552F67-2094-4505-B8F6-AE97EC830183}" type="parTrans" cxnId="{05DAABFF-C35E-4542-8C9A-423F5BD6D9B7}">
      <dgm:prSet/>
      <dgm:spPr/>
      <dgm:t>
        <a:bodyPr/>
        <a:lstStyle/>
        <a:p>
          <a:pPr algn="ctr"/>
          <a:endParaRPr lang="en-US"/>
        </a:p>
      </dgm:t>
    </dgm:pt>
    <dgm:pt modelId="{30AA52E7-E3F5-4F12-878A-9ACA5BCFA603}" type="sibTrans" cxnId="{05DAABFF-C35E-4542-8C9A-423F5BD6D9B7}">
      <dgm:prSet/>
      <dgm:spPr/>
      <dgm:t>
        <a:bodyPr/>
        <a:lstStyle/>
        <a:p>
          <a:pPr algn="ctr"/>
          <a:endParaRPr lang="en-US"/>
        </a:p>
      </dgm:t>
    </dgm:pt>
    <dgm:pt modelId="{90BC282A-CE16-41DF-B4DC-29013F64CAAA}">
      <dgm:prSet phldrT="[Text]"/>
      <dgm:spPr/>
      <dgm:t>
        <a:bodyPr/>
        <a:lstStyle/>
        <a:p>
          <a:pPr algn="ctr"/>
          <a:r>
            <a:rPr lang="en-US"/>
            <a:t>Business Objects</a:t>
          </a:r>
        </a:p>
      </dgm:t>
    </dgm:pt>
    <dgm:pt modelId="{05410503-EBAB-4D96-9B8B-61C97AE94568}" type="parTrans" cxnId="{A8E17104-290B-4466-88D2-714B561485AF}">
      <dgm:prSet/>
      <dgm:spPr/>
      <dgm:t>
        <a:bodyPr/>
        <a:lstStyle/>
        <a:p>
          <a:pPr algn="ctr"/>
          <a:endParaRPr lang="en-US"/>
        </a:p>
      </dgm:t>
    </dgm:pt>
    <dgm:pt modelId="{ABD1FDF4-4E1B-475E-80F9-01B690CEE2D0}" type="sibTrans" cxnId="{A8E17104-290B-4466-88D2-714B561485AF}">
      <dgm:prSet/>
      <dgm:spPr/>
      <dgm:t>
        <a:bodyPr/>
        <a:lstStyle/>
        <a:p>
          <a:pPr algn="ctr"/>
          <a:endParaRPr lang="en-US"/>
        </a:p>
      </dgm:t>
    </dgm:pt>
    <dgm:pt modelId="{571203DC-D810-4FEF-99BA-E49384B12115}">
      <dgm:prSet phldrT="[Text]"/>
      <dgm:spPr/>
      <dgm:t>
        <a:bodyPr/>
        <a:lstStyle/>
        <a:p>
          <a:pPr algn="ctr"/>
          <a:r>
            <a:rPr lang="en-US"/>
            <a:t>Hibernate Integration</a:t>
          </a:r>
        </a:p>
      </dgm:t>
    </dgm:pt>
    <dgm:pt modelId="{2D276864-106B-45DC-961A-49EFF9769864}" type="parTrans" cxnId="{8703BBCD-930E-4C00-8865-2477322CFF23}">
      <dgm:prSet/>
      <dgm:spPr/>
      <dgm:t>
        <a:bodyPr/>
        <a:lstStyle/>
        <a:p>
          <a:pPr algn="ctr"/>
          <a:endParaRPr lang="en-US"/>
        </a:p>
      </dgm:t>
    </dgm:pt>
    <dgm:pt modelId="{D0AD77B1-6131-4B60-947A-EBC4481981FA}" type="sibTrans" cxnId="{8703BBCD-930E-4C00-8865-2477322CFF23}">
      <dgm:prSet/>
      <dgm:spPr/>
      <dgm:t>
        <a:bodyPr/>
        <a:lstStyle/>
        <a:p>
          <a:pPr algn="ctr"/>
          <a:endParaRPr lang="en-US"/>
        </a:p>
      </dgm:t>
    </dgm:pt>
    <dgm:pt modelId="{466BF8D9-0706-4E48-B8C7-12D85B798645}">
      <dgm:prSet phldrT="[Text]"/>
      <dgm:spPr/>
      <dgm:t>
        <a:bodyPr/>
        <a:lstStyle/>
        <a:p>
          <a:pPr algn="ctr"/>
          <a:r>
            <a:rPr lang="en-US"/>
            <a:t>Data Tier</a:t>
          </a:r>
        </a:p>
      </dgm:t>
    </dgm:pt>
    <dgm:pt modelId="{904F06B0-AD1D-499D-AA1B-EFDC35E4F506}" type="parTrans" cxnId="{02384175-466E-4640-88C5-62A907631910}">
      <dgm:prSet/>
      <dgm:spPr/>
      <dgm:t>
        <a:bodyPr/>
        <a:lstStyle/>
        <a:p>
          <a:pPr algn="ctr"/>
          <a:endParaRPr lang="en-US"/>
        </a:p>
      </dgm:t>
    </dgm:pt>
    <dgm:pt modelId="{7CC7627E-E439-44B8-936C-569C82050F8E}" type="sibTrans" cxnId="{02384175-466E-4640-88C5-62A907631910}">
      <dgm:prSet/>
      <dgm:spPr/>
      <dgm:t>
        <a:bodyPr/>
        <a:lstStyle/>
        <a:p>
          <a:pPr algn="ctr"/>
          <a:endParaRPr lang="en-US"/>
        </a:p>
      </dgm:t>
    </dgm:pt>
    <dgm:pt modelId="{06D725E4-C4E8-40C0-859C-925AA839C4BB}">
      <dgm:prSet phldrT="[Text]"/>
      <dgm:spPr/>
      <dgm:t>
        <a:bodyPr/>
        <a:lstStyle/>
        <a:p>
          <a:pPr algn="ctr"/>
          <a:r>
            <a:rPr lang="en-US"/>
            <a:t>Data Access Objects</a:t>
          </a:r>
        </a:p>
      </dgm:t>
    </dgm:pt>
    <dgm:pt modelId="{423391EC-F519-4FBF-B2E2-351ACC16C63B}" type="parTrans" cxnId="{AF61CBFD-D04A-43FA-A257-DDBADA75575C}">
      <dgm:prSet/>
      <dgm:spPr/>
      <dgm:t>
        <a:bodyPr/>
        <a:lstStyle/>
        <a:p>
          <a:pPr algn="ctr"/>
          <a:endParaRPr lang="en-US"/>
        </a:p>
      </dgm:t>
    </dgm:pt>
    <dgm:pt modelId="{3BED7B67-19F1-4A7D-B758-D3AB46862393}" type="sibTrans" cxnId="{AF61CBFD-D04A-43FA-A257-DDBADA75575C}">
      <dgm:prSet/>
      <dgm:spPr/>
      <dgm:t>
        <a:bodyPr/>
        <a:lstStyle/>
        <a:p>
          <a:pPr algn="ctr"/>
          <a:endParaRPr lang="en-US"/>
        </a:p>
      </dgm:t>
    </dgm:pt>
    <dgm:pt modelId="{FE66BB5E-FE90-4875-8841-32B1FB33B210}">
      <dgm:prSet phldrT="[Text]"/>
      <dgm:spPr/>
      <dgm:t>
        <a:bodyPr/>
        <a:lstStyle/>
        <a:p>
          <a:pPr algn="ctr"/>
          <a:r>
            <a:rPr lang="en-US"/>
            <a:t>Object-Relational Mapping</a:t>
          </a:r>
        </a:p>
      </dgm:t>
    </dgm:pt>
    <dgm:pt modelId="{191AA6B0-2135-4F65-B82A-0676AA2B2D82}" type="parTrans" cxnId="{23355D20-5EF6-4B2F-A3AD-56C226A38FC2}">
      <dgm:prSet/>
      <dgm:spPr/>
      <dgm:t>
        <a:bodyPr/>
        <a:lstStyle/>
        <a:p>
          <a:pPr algn="ctr"/>
          <a:endParaRPr lang="en-US"/>
        </a:p>
      </dgm:t>
    </dgm:pt>
    <dgm:pt modelId="{19FECCF7-3449-4B14-B0D1-7947B770E1A2}" type="sibTrans" cxnId="{23355D20-5EF6-4B2F-A3AD-56C226A38FC2}">
      <dgm:prSet/>
      <dgm:spPr/>
      <dgm:t>
        <a:bodyPr/>
        <a:lstStyle/>
        <a:p>
          <a:pPr algn="ctr"/>
          <a:endParaRPr lang="en-US"/>
        </a:p>
      </dgm:t>
    </dgm:pt>
    <dgm:pt modelId="{EE21F3D2-3B2A-4063-9B3D-E0B903E41391}">
      <dgm:prSet phldrT="[Text]"/>
      <dgm:spPr/>
      <dgm:t>
        <a:bodyPr/>
        <a:lstStyle/>
        <a:p>
          <a:pPr algn="ctr"/>
          <a:r>
            <a:rPr lang="en-US"/>
            <a:t>Resource Bundles</a:t>
          </a:r>
        </a:p>
      </dgm:t>
    </dgm:pt>
    <dgm:pt modelId="{27E9F43A-C9AA-48E4-9B29-CCC4DE6D9746}" type="parTrans" cxnId="{5ED07C77-04B5-498B-8C41-76E3D2782AAD}">
      <dgm:prSet/>
      <dgm:spPr/>
      <dgm:t>
        <a:bodyPr/>
        <a:lstStyle/>
        <a:p>
          <a:pPr algn="ctr"/>
          <a:endParaRPr lang="en-US"/>
        </a:p>
      </dgm:t>
    </dgm:pt>
    <dgm:pt modelId="{9DD468D5-E1EE-4CAC-AFAC-FAA28D0A81DC}" type="sibTrans" cxnId="{5ED07C77-04B5-498B-8C41-76E3D2782AAD}">
      <dgm:prSet/>
      <dgm:spPr/>
      <dgm:t>
        <a:bodyPr/>
        <a:lstStyle/>
        <a:p>
          <a:pPr algn="ctr"/>
          <a:endParaRPr lang="en-US"/>
        </a:p>
      </dgm:t>
    </dgm:pt>
    <dgm:pt modelId="{7E22B39C-844F-40C5-8E1B-F0BA27237FEB}">
      <dgm:prSet phldrT="[Text]"/>
      <dgm:spPr/>
      <dgm:t>
        <a:bodyPr/>
        <a:lstStyle/>
        <a:p>
          <a:pPr algn="ctr"/>
          <a:r>
            <a:rPr lang="en-US"/>
            <a:t>Transaction Management</a:t>
          </a:r>
        </a:p>
      </dgm:t>
    </dgm:pt>
    <dgm:pt modelId="{44083BEE-87F8-467B-93FB-F515E63334EE}" type="parTrans" cxnId="{0D6772FE-1617-457C-8809-85783D9E2E9B}">
      <dgm:prSet/>
      <dgm:spPr/>
      <dgm:t>
        <a:bodyPr/>
        <a:lstStyle/>
        <a:p>
          <a:pPr algn="ctr"/>
          <a:endParaRPr lang="en-US"/>
        </a:p>
      </dgm:t>
    </dgm:pt>
    <dgm:pt modelId="{7EFA752D-4E6F-4E03-A7C4-320AD99E61C2}" type="sibTrans" cxnId="{0D6772FE-1617-457C-8809-85783D9E2E9B}">
      <dgm:prSet/>
      <dgm:spPr/>
      <dgm:t>
        <a:bodyPr/>
        <a:lstStyle/>
        <a:p>
          <a:pPr algn="ctr"/>
          <a:endParaRPr lang="en-US"/>
        </a:p>
      </dgm:t>
    </dgm:pt>
    <dgm:pt modelId="{A20BF48C-FDEC-4C43-AFFD-C25F1D12AFD7}">
      <dgm:prSet phldrT="[Text]"/>
      <dgm:spPr/>
      <dgm:t>
        <a:bodyPr/>
        <a:lstStyle/>
        <a:p>
          <a:pPr algn="ctr"/>
          <a:r>
            <a:rPr lang="en-US"/>
            <a:t>Service Beans</a:t>
          </a:r>
        </a:p>
      </dgm:t>
    </dgm:pt>
    <dgm:pt modelId="{4C4F2C47-3EE2-4EC6-A83E-E5A5636841A5}" type="parTrans" cxnId="{F3BA6570-CC09-469E-AF69-C817D8EAB415}">
      <dgm:prSet/>
      <dgm:spPr/>
      <dgm:t>
        <a:bodyPr/>
        <a:lstStyle/>
        <a:p>
          <a:pPr algn="ctr"/>
          <a:endParaRPr lang="en-US"/>
        </a:p>
      </dgm:t>
    </dgm:pt>
    <dgm:pt modelId="{ACB79420-12FD-4C51-A5A1-99C23BFF7237}" type="sibTrans" cxnId="{F3BA6570-CC09-469E-AF69-C817D8EAB415}">
      <dgm:prSet/>
      <dgm:spPr/>
      <dgm:t>
        <a:bodyPr/>
        <a:lstStyle/>
        <a:p>
          <a:pPr algn="ctr"/>
          <a:endParaRPr lang="en-US"/>
        </a:p>
      </dgm:t>
    </dgm:pt>
    <dgm:pt modelId="{982231E2-B022-47CB-92A3-322D594BAC19}" type="pres">
      <dgm:prSet presAssocID="{F07B453E-65F0-4504-9441-3BDDBDF67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E3DA5E-E1BF-4162-A4EC-CDEC7FA82DDC}" type="pres">
      <dgm:prSet presAssocID="{466BF8D9-0706-4E48-B8C7-12D85B798645}" presName="boxAndChildren" presStyleCnt="0"/>
      <dgm:spPr/>
    </dgm:pt>
    <dgm:pt modelId="{E0DC597E-3730-4B99-AEFF-EE3612E23FEB}" type="pres">
      <dgm:prSet presAssocID="{466BF8D9-0706-4E48-B8C7-12D85B798645}" presName="parentTextBox" presStyleLbl="node1" presStyleIdx="0" presStyleCnt="3"/>
      <dgm:spPr/>
      <dgm:t>
        <a:bodyPr/>
        <a:lstStyle/>
        <a:p>
          <a:endParaRPr lang="en-US"/>
        </a:p>
      </dgm:t>
    </dgm:pt>
    <dgm:pt modelId="{14AE3669-8A88-49ED-9B93-6B66F8CCC1C8}" type="pres">
      <dgm:prSet presAssocID="{466BF8D9-0706-4E48-B8C7-12D85B798645}" presName="entireBox" presStyleLbl="node1" presStyleIdx="0" presStyleCnt="3"/>
      <dgm:spPr/>
      <dgm:t>
        <a:bodyPr/>
        <a:lstStyle/>
        <a:p>
          <a:endParaRPr lang="en-US"/>
        </a:p>
      </dgm:t>
    </dgm:pt>
    <dgm:pt modelId="{7D53B31B-1AA7-495C-B9E5-C065F151902D}" type="pres">
      <dgm:prSet presAssocID="{466BF8D9-0706-4E48-B8C7-12D85B798645}" presName="descendantBox" presStyleCnt="0"/>
      <dgm:spPr/>
    </dgm:pt>
    <dgm:pt modelId="{D599944C-036C-496C-90B7-C6CC6E6059D2}" type="pres">
      <dgm:prSet presAssocID="{06D725E4-C4E8-40C0-859C-925AA839C4BB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99336-8197-419A-88E9-DF893EEDA471}" type="pres">
      <dgm:prSet presAssocID="{FE66BB5E-FE90-4875-8841-32B1FB33B210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D8A5C-64E1-4A4E-9B93-DE09C2E4980B}" type="pres">
      <dgm:prSet presAssocID="{7E22B39C-844F-40C5-8E1B-F0BA27237FEB}" presName="childTextBox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AEEBF-205C-4CEA-8193-EA1235020FDF}" type="pres">
      <dgm:prSet presAssocID="{30AA52E7-E3F5-4F12-878A-9ACA5BCFA603}" presName="sp" presStyleCnt="0"/>
      <dgm:spPr/>
    </dgm:pt>
    <dgm:pt modelId="{8401F766-CBEA-41ED-84D8-78030E6AA504}" type="pres">
      <dgm:prSet presAssocID="{A8955D96-A37F-4AD9-918E-A6E419F854F2}" presName="arrowAndChildren" presStyleCnt="0"/>
      <dgm:spPr/>
    </dgm:pt>
    <dgm:pt modelId="{02ABEAC4-7CCE-4AF1-BEC0-62A9313353B5}" type="pres">
      <dgm:prSet presAssocID="{A8955D96-A37F-4AD9-918E-A6E419F854F2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318F8F92-B0FB-49E3-9319-CAB427044961}" type="pres">
      <dgm:prSet presAssocID="{A8955D96-A37F-4AD9-918E-A6E419F854F2}" presName="arrow" presStyleLbl="node1" presStyleIdx="1" presStyleCnt="3"/>
      <dgm:spPr/>
      <dgm:t>
        <a:bodyPr/>
        <a:lstStyle/>
        <a:p>
          <a:endParaRPr lang="en-US"/>
        </a:p>
      </dgm:t>
    </dgm:pt>
    <dgm:pt modelId="{061740BD-D92B-46FB-BC05-0A6376B203A2}" type="pres">
      <dgm:prSet presAssocID="{A8955D96-A37F-4AD9-918E-A6E419F854F2}" presName="descendantArrow" presStyleCnt="0"/>
      <dgm:spPr/>
    </dgm:pt>
    <dgm:pt modelId="{6BDB9784-723C-4A34-9572-C2D637165901}" type="pres">
      <dgm:prSet presAssocID="{90BC282A-CE16-41DF-B4DC-29013F64CAAA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B91BC-C84E-4793-862D-630D4468C94F}" type="pres">
      <dgm:prSet presAssocID="{A20BF48C-FDEC-4C43-AFFD-C25F1D12AFD7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F2AF1-BD3C-4FBC-A643-509511EAB722}" type="pres">
      <dgm:prSet presAssocID="{571203DC-D810-4FEF-99BA-E49384B12115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227D-3B03-4F28-A673-A14E33C009B9}" type="pres">
      <dgm:prSet presAssocID="{59D872FB-0574-4E65-967C-ADE9E41F9C0A}" presName="sp" presStyleCnt="0"/>
      <dgm:spPr/>
    </dgm:pt>
    <dgm:pt modelId="{9B243BCF-FE5A-4843-B168-94ABB75AE006}" type="pres">
      <dgm:prSet presAssocID="{731E9FDE-C977-4F68-872E-965CCB1AF35C}" presName="arrowAndChildren" presStyleCnt="0"/>
      <dgm:spPr/>
    </dgm:pt>
    <dgm:pt modelId="{A5E1A02C-3441-4F00-B4C9-A2E374DA1428}" type="pres">
      <dgm:prSet presAssocID="{731E9FDE-C977-4F68-872E-965CCB1AF35C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23D2305-35B6-4462-B264-EFC092A1E46A}" type="pres">
      <dgm:prSet presAssocID="{731E9FDE-C977-4F68-872E-965CCB1AF35C}" presName="arrow" presStyleLbl="node1" presStyleIdx="2" presStyleCnt="3"/>
      <dgm:spPr/>
      <dgm:t>
        <a:bodyPr/>
        <a:lstStyle/>
        <a:p>
          <a:endParaRPr lang="en-US"/>
        </a:p>
      </dgm:t>
    </dgm:pt>
    <dgm:pt modelId="{5FAF1A37-D750-4436-88D6-06232DC47511}" type="pres">
      <dgm:prSet presAssocID="{731E9FDE-C977-4F68-872E-965CCB1AF35C}" presName="descendantArrow" presStyleCnt="0"/>
      <dgm:spPr/>
    </dgm:pt>
    <dgm:pt modelId="{6E0081D6-2A88-4AB5-A316-47933B323B43}" type="pres">
      <dgm:prSet presAssocID="{B47888B0-067D-43B9-B296-7331F3E96F9D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016F7-AE59-4E28-9D65-94CEFFBF77D6}" type="pres">
      <dgm:prSet presAssocID="{107B4571-1562-4738-8BF8-9BCC621B4266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7E6C1-E0A6-4F8D-BB7E-2B19ABF41C41}" type="pres">
      <dgm:prSet presAssocID="{EE21F3D2-3B2A-4063-9B3D-E0B903E41391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E7FF7-1D08-40D7-9702-A9934AB1C4EE}" type="presOf" srcId="{EE21F3D2-3B2A-4063-9B3D-E0B903E41391}" destId="{46D7E6C1-E0A6-4F8D-BB7E-2B19ABF41C41}" srcOrd="0" destOrd="0" presId="urn:microsoft.com/office/officeart/2005/8/layout/process4"/>
    <dgm:cxn modelId="{32A4AD33-E9D0-4E83-8C00-0D1783C53E79}" type="presOf" srcId="{06D725E4-C4E8-40C0-859C-925AA839C4BB}" destId="{D599944C-036C-496C-90B7-C6CC6E6059D2}" srcOrd="0" destOrd="0" presId="urn:microsoft.com/office/officeart/2005/8/layout/process4"/>
    <dgm:cxn modelId="{8ACFF2DE-0088-436A-B904-1234A31B76A3}" type="presOf" srcId="{107B4571-1562-4738-8BF8-9BCC621B4266}" destId="{204016F7-AE59-4E28-9D65-94CEFFBF77D6}" srcOrd="0" destOrd="0" presId="urn:microsoft.com/office/officeart/2005/8/layout/process4"/>
    <dgm:cxn modelId="{9B1E0D15-6EB7-417F-B52E-AE13EA7542AF}" type="presOf" srcId="{7E22B39C-844F-40C5-8E1B-F0BA27237FEB}" destId="{38DD8A5C-64E1-4A4E-9B93-DE09C2E4980B}" srcOrd="0" destOrd="0" presId="urn:microsoft.com/office/officeart/2005/8/layout/process4"/>
    <dgm:cxn modelId="{23355D20-5EF6-4B2F-A3AD-56C226A38FC2}" srcId="{466BF8D9-0706-4E48-B8C7-12D85B798645}" destId="{FE66BB5E-FE90-4875-8841-32B1FB33B210}" srcOrd="1" destOrd="0" parTransId="{191AA6B0-2135-4F65-B82A-0676AA2B2D82}" sibTransId="{19FECCF7-3449-4B14-B0D1-7947B770E1A2}"/>
    <dgm:cxn modelId="{05DAABFF-C35E-4542-8C9A-423F5BD6D9B7}" srcId="{F07B453E-65F0-4504-9441-3BDDBDF67200}" destId="{A8955D96-A37F-4AD9-918E-A6E419F854F2}" srcOrd="1" destOrd="0" parTransId="{24552F67-2094-4505-B8F6-AE97EC830183}" sibTransId="{30AA52E7-E3F5-4F12-878A-9ACA5BCFA603}"/>
    <dgm:cxn modelId="{5174F1B3-4FEF-4527-9564-E74A3F257440}" srcId="{731E9FDE-C977-4F68-872E-965CCB1AF35C}" destId="{107B4571-1562-4738-8BF8-9BCC621B4266}" srcOrd="1" destOrd="0" parTransId="{B594B828-5983-4BC0-8D9D-70AC5C70BE35}" sibTransId="{4B5D4045-9E43-4233-AFD2-26B36C59DC69}"/>
    <dgm:cxn modelId="{8703BBCD-930E-4C00-8865-2477322CFF23}" srcId="{A8955D96-A37F-4AD9-918E-A6E419F854F2}" destId="{571203DC-D810-4FEF-99BA-E49384B12115}" srcOrd="2" destOrd="0" parTransId="{2D276864-106B-45DC-961A-49EFF9769864}" sibTransId="{D0AD77B1-6131-4B60-947A-EBC4481981FA}"/>
    <dgm:cxn modelId="{F3BA6570-CC09-469E-AF69-C817D8EAB415}" srcId="{A8955D96-A37F-4AD9-918E-A6E419F854F2}" destId="{A20BF48C-FDEC-4C43-AFFD-C25F1D12AFD7}" srcOrd="1" destOrd="0" parTransId="{4C4F2C47-3EE2-4EC6-A83E-E5A5636841A5}" sibTransId="{ACB79420-12FD-4C51-A5A1-99C23BFF7237}"/>
    <dgm:cxn modelId="{A8E17104-290B-4466-88D2-714B561485AF}" srcId="{A8955D96-A37F-4AD9-918E-A6E419F854F2}" destId="{90BC282A-CE16-41DF-B4DC-29013F64CAAA}" srcOrd="0" destOrd="0" parTransId="{05410503-EBAB-4D96-9B8B-61C97AE94568}" sibTransId="{ABD1FDF4-4E1B-475E-80F9-01B690CEE2D0}"/>
    <dgm:cxn modelId="{1863AA8E-6B58-44D2-819F-5EF698A59271}" type="presOf" srcId="{FE66BB5E-FE90-4875-8841-32B1FB33B210}" destId="{B2899336-8197-419A-88E9-DF893EEDA471}" srcOrd="0" destOrd="0" presId="urn:microsoft.com/office/officeart/2005/8/layout/process4"/>
    <dgm:cxn modelId="{6CBB01FE-0C2F-424C-85E4-40997C71E06B}" type="presOf" srcId="{A8955D96-A37F-4AD9-918E-A6E419F854F2}" destId="{318F8F92-B0FB-49E3-9319-CAB427044961}" srcOrd="1" destOrd="0" presId="urn:microsoft.com/office/officeart/2005/8/layout/process4"/>
    <dgm:cxn modelId="{AF61CBFD-D04A-43FA-A257-DDBADA75575C}" srcId="{466BF8D9-0706-4E48-B8C7-12D85B798645}" destId="{06D725E4-C4E8-40C0-859C-925AA839C4BB}" srcOrd="0" destOrd="0" parTransId="{423391EC-F519-4FBF-B2E2-351ACC16C63B}" sibTransId="{3BED7B67-19F1-4A7D-B758-D3AB46862393}"/>
    <dgm:cxn modelId="{DB8DF1EE-E85A-4044-B404-C80FFD2E1DB0}" type="presOf" srcId="{466BF8D9-0706-4E48-B8C7-12D85B798645}" destId="{14AE3669-8A88-49ED-9B93-6B66F8CCC1C8}" srcOrd="1" destOrd="0" presId="urn:microsoft.com/office/officeart/2005/8/layout/process4"/>
    <dgm:cxn modelId="{DA0F4931-5697-4030-AF2B-2B4083A593E4}" type="presOf" srcId="{571203DC-D810-4FEF-99BA-E49384B12115}" destId="{403F2AF1-BD3C-4FBC-A643-509511EAB722}" srcOrd="0" destOrd="0" presId="urn:microsoft.com/office/officeart/2005/8/layout/process4"/>
    <dgm:cxn modelId="{D66EC27E-9435-420A-BA59-C7A87E4B804D}" type="presOf" srcId="{731E9FDE-C977-4F68-872E-965CCB1AF35C}" destId="{A23D2305-35B6-4462-B264-EFC092A1E46A}" srcOrd="1" destOrd="0" presId="urn:microsoft.com/office/officeart/2005/8/layout/process4"/>
    <dgm:cxn modelId="{538C2FC3-5D06-4F4C-B9FA-8CA9FBF93BDB}" type="presOf" srcId="{90BC282A-CE16-41DF-B4DC-29013F64CAAA}" destId="{6BDB9784-723C-4A34-9572-C2D637165901}" srcOrd="0" destOrd="0" presId="urn:microsoft.com/office/officeart/2005/8/layout/process4"/>
    <dgm:cxn modelId="{5BBCC5FE-222A-4853-9153-E53B621579B0}" type="presOf" srcId="{731E9FDE-C977-4F68-872E-965CCB1AF35C}" destId="{A5E1A02C-3441-4F00-B4C9-A2E374DA1428}" srcOrd="0" destOrd="0" presId="urn:microsoft.com/office/officeart/2005/8/layout/process4"/>
    <dgm:cxn modelId="{E0848E68-5CBA-40C1-91F2-A81C54B856A2}" type="presOf" srcId="{A20BF48C-FDEC-4C43-AFFD-C25F1D12AFD7}" destId="{CF3B91BC-C84E-4793-862D-630D4468C94F}" srcOrd="0" destOrd="0" presId="urn:microsoft.com/office/officeart/2005/8/layout/process4"/>
    <dgm:cxn modelId="{A0F68697-95CF-4DF7-8F99-E0069CD17669}" type="presOf" srcId="{A8955D96-A37F-4AD9-918E-A6E419F854F2}" destId="{02ABEAC4-7CCE-4AF1-BEC0-62A9313353B5}" srcOrd="0" destOrd="0" presId="urn:microsoft.com/office/officeart/2005/8/layout/process4"/>
    <dgm:cxn modelId="{5B455BB8-0F06-446F-B81D-61EFC9979612}" type="presOf" srcId="{F07B453E-65F0-4504-9441-3BDDBDF67200}" destId="{982231E2-B022-47CB-92A3-322D594BAC19}" srcOrd="0" destOrd="0" presId="urn:microsoft.com/office/officeart/2005/8/layout/process4"/>
    <dgm:cxn modelId="{D918FFE9-3106-44E0-9C59-DF329BE57B6A}" type="presOf" srcId="{466BF8D9-0706-4E48-B8C7-12D85B798645}" destId="{E0DC597E-3730-4B99-AEFF-EE3612E23FEB}" srcOrd="0" destOrd="0" presId="urn:microsoft.com/office/officeart/2005/8/layout/process4"/>
    <dgm:cxn modelId="{02384175-466E-4640-88C5-62A907631910}" srcId="{F07B453E-65F0-4504-9441-3BDDBDF67200}" destId="{466BF8D9-0706-4E48-B8C7-12D85B798645}" srcOrd="2" destOrd="0" parTransId="{904F06B0-AD1D-499D-AA1B-EFDC35E4F506}" sibTransId="{7CC7627E-E439-44B8-936C-569C82050F8E}"/>
    <dgm:cxn modelId="{57A7422B-9494-4066-BC5B-D13F926AA7E7}" srcId="{F07B453E-65F0-4504-9441-3BDDBDF67200}" destId="{731E9FDE-C977-4F68-872E-965CCB1AF35C}" srcOrd="0" destOrd="0" parTransId="{A0B8AE03-347F-49F7-8CF3-C7F529A896E0}" sibTransId="{59D872FB-0574-4E65-967C-ADE9E41F9C0A}"/>
    <dgm:cxn modelId="{9D2B4099-1C55-422E-8EB6-09E3D48E647B}" srcId="{731E9FDE-C977-4F68-872E-965CCB1AF35C}" destId="{B47888B0-067D-43B9-B296-7331F3E96F9D}" srcOrd="0" destOrd="0" parTransId="{B6A26835-12A9-421C-91C7-730DD750F104}" sibTransId="{6E0BA0F5-68B0-4937-89AC-38B7C19287CB}"/>
    <dgm:cxn modelId="{5C5EA96A-00FE-4996-9C31-CAA254BD03B5}" type="presOf" srcId="{B47888B0-067D-43B9-B296-7331F3E96F9D}" destId="{6E0081D6-2A88-4AB5-A316-47933B323B43}" srcOrd="0" destOrd="0" presId="urn:microsoft.com/office/officeart/2005/8/layout/process4"/>
    <dgm:cxn modelId="{0D6772FE-1617-457C-8809-85783D9E2E9B}" srcId="{466BF8D9-0706-4E48-B8C7-12D85B798645}" destId="{7E22B39C-844F-40C5-8E1B-F0BA27237FEB}" srcOrd="2" destOrd="0" parTransId="{44083BEE-87F8-467B-93FB-F515E63334EE}" sibTransId="{7EFA752D-4E6F-4E03-A7C4-320AD99E61C2}"/>
    <dgm:cxn modelId="{5ED07C77-04B5-498B-8C41-76E3D2782AAD}" srcId="{731E9FDE-C977-4F68-872E-965CCB1AF35C}" destId="{EE21F3D2-3B2A-4063-9B3D-E0B903E41391}" srcOrd="2" destOrd="0" parTransId="{27E9F43A-C9AA-48E4-9B29-CCC4DE6D9746}" sibTransId="{9DD468D5-E1EE-4CAC-AFAC-FAA28D0A81DC}"/>
    <dgm:cxn modelId="{72592C4D-6B54-46AB-BEF2-F9B12D0C18B6}" type="presParOf" srcId="{982231E2-B022-47CB-92A3-322D594BAC19}" destId="{BFE3DA5E-E1BF-4162-A4EC-CDEC7FA82DDC}" srcOrd="0" destOrd="0" presId="urn:microsoft.com/office/officeart/2005/8/layout/process4"/>
    <dgm:cxn modelId="{8EB308FA-337D-49FD-91A9-2B6B0AF203D7}" type="presParOf" srcId="{BFE3DA5E-E1BF-4162-A4EC-CDEC7FA82DDC}" destId="{E0DC597E-3730-4B99-AEFF-EE3612E23FEB}" srcOrd="0" destOrd="0" presId="urn:microsoft.com/office/officeart/2005/8/layout/process4"/>
    <dgm:cxn modelId="{A683A8AF-820C-40BA-9766-623B576E6FBD}" type="presParOf" srcId="{BFE3DA5E-E1BF-4162-A4EC-CDEC7FA82DDC}" destId="{14AE3669-8A88-49ED-9B93-6B66F8CCC1C8}" srcOrd="1" destOrd="0" presId="urn:microsoft.com/office/officeart/2005/8/layout/process4"/>
    <dgm:cxn modelId="{084163AE-0209-481D-A23F-5D045EC7B2FE}" type="presParOf" srcId="{BFE3DA5E-E1BF-4162-A4EC-CDEC7FA82DDC}" destId="{7D53B31B-1AA7-495C-B9E5-C065F151902D}" srcOrd="2" destOrd="0" presId="urn:microsoft.com/office/officeart/2005/8/layout/process4"/>
    <dgm:cxn modelId="{4193E81A-AAE2-4149-A89A-9678A0D5BD9A}" type="presParOf" srcId="{7D53B31B-1AA7-495C-B9E5-C065F151902D}" destId="{D599944C-036C-496C-90B7-C6CC6E6059D2}" srcOrd="0" destOrd="0" presId="urn:microsoft.com/office/officeart/2005/8/layout/process4"/>
    <dgm:cxn modelId="{1A750E2C-D89D-4229-BBE3-46E523B1A24A}" type="presParOf" srcId="{7D53B31B-1AA7-495C-B9E5-C065F151902D}" destId="{B2899336-8197-419A-88E9-DF893EEDA471}" srcOrd="1" destOrd="0" presId="urn:microsoft.com/office/officeart/2005/8/layout/process4"/>
    <dgm:cxn modelId="{F7063F6D-94C4-4AE4-8FC3-8BE165FD96DA}" type="presParOf" srcId="{7D53B31B-1AA7-495C-B9E5-C065F151902D}" destId="{38DD8A5C-64E1-4A4E-9B93-DE09C2E4980B}" srcOrd="2" destOrd="0" presId="urn:microsoft.com/office/officeart/2005/8/layout/process4"/>
    <dgm:cxn modelId="{3A9A152C-5FD1-4F99-B5AC-3FCCF01C58C7}" type="presParOf" srcId="{982231E2-B022-47CB-92A3-322D594BAC19}" destId="{674AEEBF-205C-4CEA-8193-EA1235020FDF}" srcOrd="1" destOrd="0" presId="urn:microsoft.com/office/officeart/2005/8/layout/process4"/>
    <dgm:cxn modelId="{DDD941F5-C057-4FA2-99FF-0049BDF6ADC5}" type="presParOf" srcId="{982231E2-B022-47CB-92A3-322D594BAC19}" destId="{8401F766-CBEA-41ED-84D8-78030E6AA504}" srcOrd="2" destOrd="0" presId="urn:microsoft.com/office/officeart/2005/8/layout/process4"/>
    <dgm:cxn modelId="{1F9AA9DD-7A86-4869-8FB1-91CBE2421560}" type="presParOf" srcId="{8401F766-CBEA-41ED-84D8-78030E6AA504}" destId="{02ABEAC4-7CCE-4AF1-BEC0-62A9313353B5}" srcOrd="0" destOrd="0" presId="urn:microsoft.com/office/officeart/2005/8/layout/process4"/>
    <dgm:cxn modelId="{889BD3EE-7531-4F5A-870A-4D5280CAA127}" type="presParOf" srcId="{8401F766-CBEA-41ED-84D8-78030E6AA504}" destId="{318F8F92-B0FB-49E3-9319-CAB427044961}" srcOrd="1" destOrd="0" presId="urn:microsoft.com/office/officeart/2005/8/layout/process4"/>
    <dgm:cxn modelId="{4EE778CB-B0B8-4579-B794-5B502B078B16}" type="presParOf" srcId="{8401F766-CBEA-41ED-84D8-78030E6AA504}" destId="{061740BD-D92B-46FB-BC05-0A6376B203A2}" srcOrd="2" destOrd="0" presId="urn:microsoft.com/office/officeart/2005/8/layout/process4"/>
    <dgm:cxn modelId="{B9DC0A92-28EF-4DC7-B5F2-8EF5393EF131}" type="presParOf" srcId="{061740BD-D92B-46FB-BC05-0A6376B203A2}" destId="{6BDB9784-723C-4A34-9572-C2D637165901}" srcOrd="0" destOrd="0" presId="urn:microsoft.com/office/officeart/2005/8/layout/process4"/>
    <dgm:cxn modelId="{F0876998-EE1C-4437-AA28-32B4A3C5178E}" type="presParOf" srcId="{061740BD-D92B-46FB-BC05-0A6376B203A2}" destId="{CF3B91BC-C84E-4793-862D-630D4468C94F}" srcOrd="1" destOrd="0" presId="urn:microsoft.com/office/officeart/2005/8/layout/process4"/>
    <dgm:cxn modelId="{73C21EB8-15A0-4DF5-880B-07D79B823405}" type="presParOf" srcId="{061740BD-D92B-46FB-BC05-0A6376B203A2}" destId="{403F2AF1-BD3C-4FBC-A643-509511EAB722}" srcOrd="2" destOrd="0" presId="urn:microsoft.com/office/officeart/2005/8/layout/process4"/>
    <dgm:cxn modelId="{7099E06E-5879-4ABB-8F17-1EB2436188A4}" type="presParOf" srcId="{982231E2-B022-47CB-92A3-322D594BAC19}" destId="{06BC227D-3B03-4F28-A673-A14E33C009B9}" srcOrd="3" destOrd="0" presId="urn:microsoft.com/office/officeart/2005/8/layout/process4"/>
    <dgm:cxn modelId="{3EA24FA8-8E17-4590-9566-05AD42A5685D}" type="presParOf" srcId="{982231E2-B022-47CB-92A3-322D594BAC19}" destId="{9B243BCF-FE5A-4843-B168-94ABB75AE006}" srcOrd="4" destOrd="0" presId="urn:microsoft.com/office/officeart/2005/8/layout/process4"/>
    <dgm:cxn modelId="{62C56463-3266-4B60-80EC-7A47EE14B78C}" type="presParOf" srcId="{9B243BCF-FE5A-4843-B168-94ABB75AE006}" destId="{A5E1A02C-3441-4F00-B4C9-A2E374DA1428}" srcOrd="0" destOrd="0" presId="urn:microsoft.com/office/officeart/2005/8/layout/process4"/>
    <dgm:cxn modelId="{8CFD81AB-4E24-4B68-95DA-7089AEE9075B}" type="presParOf" srcId="{9B243BCF-FE5A-4843-B168-94ABB75AE006}" destId="{A23D2305-35B6-4462-B264-EFC092A1E46A}" srcOrd="1" destOrd="0" presId="urn:microsoft.com/office/officeart/2005/8/layout/process4"/>
    <dgm:cxn modelId="{7F3ED73F-A856-4D24-BF15-93037D0EC163}" type="presParOf" srcId="{9B243BCF-FE5A-4843-B168-94ABB75AE006}" destId="{5FAF1A37-D750-4436-88D6-06232DC47511}" srcOrd="2" destOrd="0" presId="urn:microsoft.com/office/officeart/2005/8/layout/process4"/>
    <dgm:cxn modelId="{B9D836D1-17EC-48CA-AD3C-EE2AFD322A81}" type="presParOf" srcId="{5FAF1A37-D750-4436-88D6-06232DC47511}" destId="{6E0081D6-2A88-4AB5-A316-47933B323B43}" srcOrd="0" destOrd="0" presId="urn:microsoft.com/office/officeart/2005/8/layout/process4"/>
    <dgm:cxn modelId="{BF847BD4-D7C5-4D25-ADE3-815F131CE961}" type="presParOf" srcId="{5FAF1A37-D750-4436-88D6-06232DC47511}" destId="{204016F7-AE59-4E28-9D65-94CEFFBF77D6}" srcOrd="1" destOrd="0" presId="urn:microsoft.com/office/officeart/2005/8/layout/process4"/>
    <dgm:cxn modelId="{8EEE323B-37F6-40D2-8EF2-1503CA6C4869}" type="presParOf" srcId="{5FAF1A37-D750-4436-88D6-06232DC47511}" destId="{46D7E6C1-E0A6-4F8D-BB7E-2B19ABF41C4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E3669-8A88-49ED-9B93-6B66F8CCC1C8}">
      <dsp:nvSpPr>
        <dsp:cNvPr id="0" name=""/>
        <dsp:cNvSpPr/>
      </dsp:nvSpPr>
      <dsp:spPr>
        <a:xfrm>
          <a:off x="0" y="2973989"/>
          <a:ext cx="5708523" cy="9761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Data Tier</a:t>
          </a:r>
        </a:p>
      </dsp:txBody>
      <dsp:txXfrm>
        <a:off x="0" y="2973989"/>
        <a:ext cx="5708523" cy="527110"/>
      </dsp:txXfrm>
    </dsp:sp>
    <dsp:sp modelId="{D599944C-036C-496C-90B7-C6CC6E6059D2}">
      <dsp:nvSpPr>
        <dsp:cNvPr id="0" name=""/>
        <dsp:cNvSpPr/>
      </dsp:nvSpPr>
      <dsp:spPr>
        <a:xfrm>
          <a:off x="2787" y="3481577"/>
          <a:ext cx="1900982" cy="4490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Data Access Objects</a:t>
          </a:r>
        </a:p>
      </dsp:txBody>
      <dsp:txXfrm>
        <a:off x="2787" y="3481577"/>
        <a:ext cx="1900982" cy="449019"/>
      </dsp:txXfrm>
    </dsp:sp>
    <dsp:sp modelId="{B2899336-8197-419A-88E9-DF893EEDA471}">
      <dsp:nvSpPr>
        <dsp:cNvPr id="0" name=""/>
        <dsp:cNvSpPr/>
      </dsp:nvSpPr>
      <dsp:spPr>
        <a:xfrm>
          <a:off x="1903770" y="3481577"/>
          <a:ext cx="1900982" cy="449019"/>
        </a:xfrm>
        <a:prstGeom prst="rect">
          <a:avLst/>
        </a:prstGeom>
        <a:solidFill>
          <a:schemeClr val="accent2">
            <a:tint val="40000"/>
            <a:alpha val="90000"/>
            <a:hueOff val="628228"/>
            <a:satOff val="-547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Object-Relational Mapping</a:t>
          </a:r>
        </a:p>
      </dsp:txBody>
      <dsp:txXfrm>
        <a:off x="1903770" y="3481577"/>
        <a:ext cx="1900982" cy="449019"/>
      </dsp:txXfrm>
    </dsp:sp>
    <dsp:sp modelId="{38DD8A5C-64E1-4A4E-9B93-DE09C2E4980B}">
      <dsp:nvSpPr>
        <dsp:cNvPr id="0" name=""/>
        <dsp:cNvSpPr/>
      </dsp:nvSpPr>
      <dsp:spPr>
        <a:xfrm>
          <a:off x="3804752" y="3481577"/>
          <a:ext cx="1900982" cy="449019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Transaction Management</a:t>
          </a:r>
        </a:p>
      </dsp:txBody>
      <dsp:txXfrm>
        <a:off x="3804752" y="3481577"/>
        <a:ext cx="1900982" cy="449019"/>
      </dsp:txXfrm>
    </dsp:sp>
    <dsp:sp modelId="{318F8F92-B0FB-49E3-9319-CAB427044961}">
      <dsp:nvSpPr>
        <dsp:cNvPr id="0" name=""/>
        <dsp:cNvSpPr/>
      </dsp:nvSpPr>
      <dsp:spPr>
        <a:xfrm rot="10800000">
          <a:off x="0" y="1487344"/>
          <a:ext cx="5708523" cy="1501287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Business Logic Tier </a:t>
          </a:r>
        </a:p>
      </dsp:txBody>
      <dsp:txXfrm>
        <a:off x="0" y="1487344"/>
        <a:ext cx="5708523" cy="526951"/>
      </dsp:txXfrm>
    </dsp:sp>
    <dsp:sp modelId="{6BDB9784-723C-4A34-9572-C2D637165901}">
      <dsp:nvSpPr>
        <dsp:cNvPr id="0" name=""/>
        <dsp:cNvSpPr/>
      </dsp:nvSpPr>
      <dsp:spPr>
        <a:xfrm>
          <a:off x="2787" y="2014296"/>
          <a:ext cx="1900982" cy="448885"/>
        </a:xfrm>
        <a:prstGeom prst="rect">
          <a:avLst/>
        </a:prstGeom>
        <a:solidFill>
          <a:schemeClr val="accent2">
            <a:tint val="40000"/>
            <a:alpha val="90000"/>
            <a:hueOff val="1884683"/>
            <a:satOff val="-1642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Business Objects</a:t>
          </a:r>
        </a:p>
      </dsp:txBody>
      <dsp:txXfrm>
        <a:off x="2787" y="2014296"/>
        <a:ext cx="1900982" cy="448885"/>
      </dsp:txXfrm>
    </dsp:sp>
    <dsp:sp modelId="{CF3B91BC-C84E-4793-862D-630D4468C94F}">
      <dsp:nvSpPr>
        <dsp:cNvPr id="0" name=""/>
        <dsp:cNvSpPr/>
      </dsp:nvSpPr>
      <dsp:spPr>
        <a:xfrm>
          <a:off x="1903770" y="2014296"/>
          <a:ext cx="1900982" cy="448885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Service Beans</a:t>
          </a:r>
        </a:p>
      </dsp:txBody>
      <dsp:txXfrm>
        <a:off x="1903770" y="2014296"/>
        <a:ext cx="1900982" cy="448885"/>
      </dsp:txXfrm>
    </dsp:sp>
    <dsp:sp modelId="{403F2AF1-BD3C-4FBC-A643-509511EAB722}">
      <dsp:nvSpPr>
        <dsp:cNvPr id="0" name=""/>
        <dsp:cNvSpPr/>
      </dsp:nvSpPr>
      <dsp:spPr>
        <a:xfrm>
          <a:off x="3804752" y="2014296"/>
          <a:ext cx="1900982" cy="448885"/>
        </a:xfrm>
        <a:prstGeom prst="rect">
          <a:avLst/>
        </a:prstGeom>
        <a:solidFill>
          <a:schemeClr val="accent2">
            <a:tint val="40000"/>
            <a:alpha val="90000"/>
            <a:hueOff val="3141138"/>
            <a:satOff val="-2736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Hibernate Integration</a:t>
          </a:r>
        </a:p>
      </dsp:txBody>
      <dsp:txXfrm>
        <a:off x="3804752" y="2014296"/>
        <a:ext cx="1900982" cy="448885"/>
      </dsp:txXfrm>
    </dsp:sp>
    <dsp:sp modelId="{A23D2305-35B6-4462-B264-EFC092A1E46A}">
      <dsp:nvSpPr>
        <dsp:cNvPr id="0" name=""/>
        <dsp:cNvSpPr/>
      </dsp:nvSpPr>
      <dsp:spPr>
        <a:xfrm rot="10800000">
          <a:off x="0" y="698"/>
          <a:ext cx="5708523" cy="1501287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Presentation Tier</a:t>
          </a:r>
        </a:p>
      </dsp:txBody>
      <dsp:txXfrm>
        <a:off x="0" y="698"/>
        <a:ext cx="5708523" cy="526951"/>
      </dsp:txXfrm>
    </dsp:sp>
    <dsp:sp modelId="{6E0081D6-2A88-4AB5-A316-47933B323B43}">
      <dsp:nvSpPr>
        <dsp:cNvPr id="0" name=""/>
        <dsp:cNvSpPr/>
      </dsp:nvSpPr>
      <dsp:spPr>
        <a:xfrm>
          <a:off x="2787" y="527650"/>
          <a:ext cx="1900982" cy="448885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Java Server Pages</a:t>
          </a:r>
        </a:p>
      </dsp:txBody>
      <dsp:txXfrm>
        <a:off x="2787" y="527650"/>
        <a:ext cx="1900982" cy="448885"/>
      </dsp:txXfrm>
    </dsp:sp>
    <dsp:sp modelId="{204016F7-AE59-4E28-9D65-94CEFFBF77D6}">
      <dsp:nvSpPr>
        <dsp:cNvPr id="0" name=""/>
        <dsp:cNvSpPr/>
      </dsp:nvSpPr>
      <dsp:spPr>
        <a:xfrm>
          <a:off x="1903770" y="527650"/>
          <a:ext cx="1900982" cy="448885"/>
        </a:xfrm>
        <a:prstGeom prst="rect">
          <a:avLst/>
        </a:prstGeom>
        <a:solidFill>
          <a:schemeClr val="accent2">
            <a:tint val="40000"/>
            <a:alpha val="90000"/>
            <a:hueOff val="4397593"/>
            <a:satOff val="-3831"/>
            <a:lumOff val="-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JavaScript/Validators</a:t>
          </a:r>
        </a:p>
      </dsp:txBody>
      <dsp:txXfrm>
        <a:off x="1903770" y="527650"/>
        <a:ext cx="1900982" cy="448885"/>
      </dsp:txXfrm>
    </dsp:sp>
    <dsp:sp modelId="{46D7E6C1-E0A6-4F8D-BB7E-2B19ABF41C41}">
      <dsp:nvSpPr>
        <dsp:cNvPr id="0" name=""/>
        <dsp:cNvSpPr/>
      </dsp:nvSpPr>
      <dsp:spPr>
        <a:xfrm>
          <a:off x="3804752" y="527650"/>
          <a:ext cx="1900982" cy="44888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Resource Bundles</a:t>
          </a:r>
        </a:p>
      </dsp:txBody>
      <dsp:txXfrm>
        <a:off x="3804752" y="527650"/>
        <a:ext cx="1900982" cy="448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1E74C-0B3B-4033-89A9-0FAB33187C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A2B5-CBA5-4069-8AF8-62C74E3D39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3DACB3-BE46-43BE-A4A9-FF06BAF81E55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AACCEE1-F88A-4479-8538-EE21ED4594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180CB-6A8F-4E7C-89B7-3E8C6675068E}" type="slidenum">
              <a:rPr lang="en-A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1EC78-A4B4-4DDA-8E71-9A05130D3E82}" type="datetimeFigureOut">
              <a:rPr lang="en-US"/>
              <a:pPr>
                <a:defRPr/>
              </a:pPr>
              <a:t>2/20/2011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B88E0-2482-4BC3-A4F3-53E39AAFE8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447A-F625-4A43-BA40-C612E055B010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2679-3B45-4ED7-ACF9-37C9EDF1AF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ADE9A-BB77-4EC1-90C3-E868DED9FE21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8CA92-DEEB-4F33-915A-03FD430292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5737E-2E7D-4A9E-8868-4A9688FB8EC2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AFD5-6560-43FF-B1F0-C59DC25BAE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11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chemeClr val="bg1"/>
                </a:solidFill>
                <a:latin typeface="Calibri" pitchFamily="34" charset="0"/>
              </a:rPr>
              <a:t>© 2010 </a:t>
            </a:r>
            <a:r>
              <a:rPr lang="en-US" sz="800" dirty="0" err="1">
                <a:solidFill>
                  <a:schemeClr val="bg1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chemeClr val="bg1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4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>
                <a:solidFill>
                  <a:schemeClr val="bg1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4180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B0280-3BB7-4C34-88F0-783E867C5105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FA18-6F02-4D07-93A3-733A711F8B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8112C-69DA-41C0-AB29-E5022862C070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0D765-5220-4E81-B6EB-CB65862B53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739-DB36-4FC7-B165-85972CD2B591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3376-BF11-4982-9FF7-B1164D0ECF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0A120-92F5-425D-873A-D4826CBB8A4C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85A9-06DA-434E-9187-4D61CA384E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9C06E-3C3A-45D3-8D1B-729E6B1D600B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AC1D0-F854-4A76-AE0C-EFBB2F643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7CF1-949B-4FDF-8994-E41FAA2DE8FA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B71B8-8D27-43CC-95C9-D16CB4BFFC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33EE-5F4C-4918-AAE8-C7F4E2E4A425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42DD0-4D80-4D3C-875D-3BFD464670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A3AB9B-683B-4D88-B894-3ED4E79E5290}" type="datetimeFigureOut">
              <a:rPr lang="en-US"/>
              <a:pPr>
                <a:defRPr/>
              </a:pPr>
              <a:t>2/20/2011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288205-676A-4F34-B977-F7AE7AD0EE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4" r:id="rId2"/>
    <p:sldLayoutId id="2147483873" r:id="rId3"/>
    <p:sldLayoutId id="2147483872" r:id="rId4"/>
    <p:sldLayoutId id="2147483871" r:id="rId5"/>
    <p:sldLayoutId id="2147483870" r:id="rId6"/>
    <p:sldLayoutId id="2147483869" r:id="rId7"/>
    <p:sldLayoutId id="2147483868" r:id="rId8"/>
    <p:sldLayoutId id="2147483867" r:id="rId9"/>
    <p:sldLayoutId id="2147483866" r:id="rId10"/>
    <p:sldLayoutId id="214748386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50000"/>
        <a:buFont typeface="Trebuchet MS" pitchFamily="34" charset="0"/>
        <a:buChar char="●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150000"/>
        <a:buFont typeface="Trebuchet MS" pitchFamily="34" charset="0"/>
        <a:buChar char="●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Symbol" pitchFamily="18" charset="2"/>
        <a:buChar char="·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Symbol" pitchFamily="18" charset="2"/>
        <a:buChar char="·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Trebuchet MS" pitchFamily="34" charset="0"/>
        <a:buChar char="•"/>
        <a:defRPr sz="1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tree"/>
          <p:cNvPicPr>
            <a:picLocks noChangeAspect="1" noChangeArrowheads="1"/>
          </p:cNvPicPr>
          <p:nvPr/>
        </p:nvPicPr>
        <p:blipFill>
          <a:blip r:embed="rId3" cstate="print"/>
          <a:srcRect r="398"/>
          <a:stretch>
            <a:fillRect/>
          </a:stretch>
        </p:blipFill>
        <p:spPr bwMode="auto">
          <a:xfrm>
            <a:off x="0" y="-152400"/>
            <a:ext cx="9144000" cy="69770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22790" y="3972580"/>
            <a:ext cx="7840223" cy="233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kern="800" spc="-80" dirty="0" smtClean="0">
                <a:latin typeface="Trebuchet MS" pitchFamily="34" charset="0"/>
              </a:rPr>
              <a:t>Automated System for Assessment of Programming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800" kern="800" spc="-80" dirty="0" smtClean="0">
              <a:latin typeface="Trebuchet MS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kern="800" spc="-80" dirty="0" smtClean="0">
                <a:cs typeface="Arial" pitchFamily="34" charset="0"/>
              </a:rPr>
              <a:t>Apoorva Rayangoudar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kern="800" spc="-80" dirty="0" smtClean="0">
                <a:cs typeface="Arial" pitchFamily="34" charset="0"/>
              </a:rPr>
              <a:t>Shubha Ravikumar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kern="800" spc="-80" dirty="0" smtClean="0">
                <a:cs typeface="Arial" pitchFamily="34" charset="0"/>
              </a:rPr>
              <a:t>Chetan Nanjundareddy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kern="800" spc="-80" dirty="0" smtClean="0">
                <a:cs typeface="Arial" pitchFamily="34" charset="0"/>
              </a:rPr>
              <a:t>Nagendravarma Nagaraju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kern="800" spc="-80" dirty="0" smtClean="0">
                <a:cs typeface="Arial" pitchFamily="34" charset="0"/>
              </a:rPr>
              <a:t>Prashant Patil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>
                <a:solidFill>
                  <a:schemeClr val="bg1"/>
                </a:solidFill>
                <a:latin typeface="Calibri" pitchFamily="34" charset="0"/>
              </a:rPr>
              <a:t>© 2010 MindTree Limited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>
                <a:solidFill>
                  <a:schemeClr val="bg1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pic>
        <p:nvPicPr>
          <p:cNvPr id="12" name="Picture 12" descr="MindTree New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418058"/>
          </a:xfrm>
        </p:spPr>
        <p:txBody>
          <a:bodyPr/>
          <a:lstStyle/>
          <a:p>
            <a:r>
              <a:rPr lang="en-US" dirty="0" smtClean="0"/>
              <a:t>Demonstration of the Usage … </a:t>
            </a:r>
            <a:r>
              <a:rPr lang="en-US" dirty="0" smtClean="0"/>
              <a:t>Administrator Login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09800"/>
            <a:ext cx="4648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Administrator Home Page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696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200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Adding Groups &amp; Candidates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4600110" cy="1870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657600"/>
            <a:ext cx="450770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418058"/>
          </a:xfrm>
        </p:spPr>
        <p:txBody>
          <a:bodyPr/>
          <a:lstStyle/>
          <a:p>
            <a:r>
              <a:rPr lang="en-US" dirty="0" smtClean="0"/>
              <a:t>Demonstration of the Usage … </a:t>
            </a:r>
            <a:r>
              <a:rPr lang="en-US" dirty="0" smtClean="0"/>
              <a:t>Assigning a Group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816917" cy="2191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2390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Defining Problem Statements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872681" cy="3991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Defining Test Cases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158038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418058"/>
          </a:xfrm>
        </p:spPr>
        <p:txBody>
          <a:bodyPr/>
          <a:lstStyle/>
          <a:p>
            <a:r>
              <a:rPr lang="en-US" dirty="0" smtClean="0"/>
              <a:t>Demonstration of the Usage … </a:t>
            </a:r>
            <a:r>
              <a:rPr lang="en-US" dirty="0" smtClean="0"/>
              <a:t>Scheduling Assessments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4367213" cy="2798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0"/>
            <a:ext cx="4515264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Generating Reports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4914900" cy="2541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</a:t>
            </a:r>
            <a:r>
              <a:rPr lang="en-US" dirty="0" smtClean="0"/>
              <a:t>Usage … Sample Report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467475" cy="3066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3152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Candidate Login &amp; Home Page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4110038" cy="2261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114800"/>
            <a:ext cx="4686300" cy="1952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large number of participants take part in programming courses every year.</a:t>
            </a:r>
          </a:p>
          <a:p>
            <a:r>
              <a:rPr lang="en-US" dirty="0" smtClean="0"/>
              <a:t>Participants need continuous programming practice in order to be able to correctly implement the concepts taught in programming classes.</a:t>
            </a:r>
          </a:p>
          <a:p>
            <a:r>
              <a:rPr lang="en-US" dirty="0" smtClean="0"/>
              <a:t>The programming assignments have to be evaluated by the instructors quickly, to help participants progress well. As a result, instructors will have high workload of grading each program. </a:t>
            </a:r>
          </a:p>
          <a:p>
            <a:r>
              <a:rPr lang="en-US" dirty="0" smtClean="0"/>
              <a:t>Moreover, the only way to assess a program is to run it against several sets of test data to verify its correctness. This is time consuming when done manually.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596170"/>
            <a:ext cx="2133600" cy="247650"/>
          </a:xfrm>
        </p:spPr>
        <p:txBody>
          <a:bodyPr/>
          <a:lstStyle/>
          <a:p>
            <a:pPr algn="r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Slide </a:t>
            </a:r>
            <a:fld id="{EB0EB40E-7802-44F3-A704-1BEA1DA8F1CE}" type="slidenum">
              <a:rPr lang="en-US" sz="800" smtClean="0">
                <a:solidFill>
                  <a:schemeClr val="bg1"/>
                </a:solidFill>
              </a:rPr>
              <a:pPr algn="r">
                <a:defRPr/>
              </a:pPr>
              <a:t>2</a:t>
            </a:fld>
            <a:r>
              <a:rPr lang="en-US" sz="800" dirty="0" smtClean="0">
                <a:solidFill>
                  <a:schemeClr val="bg1"/>
                </a:solidFill>
              </a:rPr>
              <a:t> 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Compiling Solutions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5934075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418058"/>
          </a:xfrm>
        </p:spPr>
        <p:txBody>
          <a:bodyPr/>
          <a:lstStyle/>
          <a:p>
            <a:r>
              <a:rPr lang="en-US" dirty="0" smtClean="0"/>
              <a:t>Demonstration of the Usage </a:t>
            </a:r>
            <a:r>
              <a:rPr lang="en-US" dirty="0" smtClean="0"/>
              <a:t>… Executing Solutions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838200"/>
            <a:ext cx="5934075" cy="568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enhancements are planned for the current system:</a:t>
            </a:r>
          </a:p>
          <a:p>
            <a:pPr lvl="1"/>
            <a:r>
              <a:rPr lang="en-US" dirty="0" smtClean="0"/>
              <a:t>Support for multi-file programs</a:t>
            </a:r>
          </a:p>
          <a:p>
            <a:pPr lvl="1"/>
            <a:r>
              <a:rPr lang="en-US" dirty="0" smtClean="0"/>
              <a:t>Support for other programming languages</a:t>
            </a:r>
          </a:p>
          <a:p>
            <a:pPr lvl="1"/>
            <a:r>
              <a:rPr lang="en-US" dirty="0" smtClean="0"/>
              <a:t>Support for web and database applications</a:t>
            </a:r>
          </a:p>
          <a:p>
            <a:pPr lvl="1"/>
            <a:r>
              <a:rPr lang="en-US" dirty="0" smtClean="0"/>
              <a:t>Enhanced security</a:t>
            </a:r>
          </a:p>
          <a:p>
            <a:pPr lvl="1"/>
            <a:r>
              <a:rPr lang="en-US" dirty="0" smtClean="0"/>
              <a:t>Plagiarism detection</a:t>
            </a:r>
          </a:p>
          <a:p>
            <a:pPr lvl="1"/>
            <a:r>
              <a:rPr lang="en-US" dirty="0" smtClean="0"/>
              <a:t>Code quality reports</a:t>
            </a:r>
          </a:p>
          <a:p>
            <a:pPr lvl="1"/>
            <a:r>
              <a:rPr lang="en-US" dirty="0" smtClean="0"/>
              <a:t>Generation of various other reports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211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following developers designed and implemented this complete application: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Apoorva Rayangoudar (M1012679)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Shubha Ravikumar (M1012776)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Chetan Nanjundareddy (M1012718)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Nagendravarma Nagaraju (M1012773)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Team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ree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41713" y="5334000"/>
            <a:ext cx="53514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r">
              <a:lnSpc>
                <a:spcPct val="8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None/>
            </a:pPr>
            <a:r>
              <a:rPr lang="en-US" sz="1400" dirty="0" smtClean="0">
                <a:latin typeface="Calibri" pitchFamily="34" charset="0"/>
              </a:rPr>
              <a:t>Prashant Patil</a:t>
            </a:r>
            <a:endParaRPr lang="en-US" sz="1400" dirty="0">
              <a:latin typeface="Calibri" pitchFamily="34" charset="0"/>
            </a:endParaRPr>
          </a:p>
          <a:p>
            <a:pPr marL="228600" indent="-228600" algn="r">
              <a:lnSpc>
                <a:spcPct val="8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None/>
            </a:pPr>
            <a:r>
              <a:rPr lang="en-US" sz="1400" dirty="0" smtClean="0">
                <a:latin typeface="Calibri" pitchFamily="34" charset="0"/>
              </a:rPr>
              <a:t>prashant_patil@mindtree.com</a:t>
            </a:r>
            <a:endParaRPr lang="en-US" sz="1400" dirty="0">
              <a:latin typeface="Calibri" pitchFamily="34" charset="0"/>
            </a:endParaRPr>
          </a:p>
          <a:p>
            <a:pPr marL="228600" indent="-228600" algn="r">
              <a:lnSpc>
                <a:spcPct val="8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None/>
            </a:pPr>
            <a:r>
              <a:rPr lang="en-US" sz="1400" dirty="0" smtClean="0">
                <a:latin typeface="Calibri" pitchFamily="34" charset="0"/>
              </a:rPr>
              <a:t>+91.9986149072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284913" y="6019800"/>
            <a:ext cx="26082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r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None/>
            </a:pPr>
            <a:r>
              <a:rPr lang="en-US" sz="1400">
                <a:solidFill>
                  <a:srgbClr val="C61217"/>
                </a:solidFill>
                <a:latin typeface="Calibri" pitchFamily="34" charset="0"/>
              </a:rPr>
              <a:t>www.mindtree.com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>
                <a:solidFill>
                  <a:schemeClr val="bg1"/>
                </a:solidFill>
                <a:latin typeface="Calibri" pitchFamily="34" charset="0"/>
              </a:rPr>
              <a:t>© 2010 MindTree Limited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chemeClr val="bg1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pic>
        <p:nvPicPr>
          <p:cNvPr id="12" name="Picture 12" descr="MindTree New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last sli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1274" y="2610959"/>
            <a:ext cx="5150695" cy="184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An automatic evaluation tool will reduce this workload.</a:t>
            </a:r>
          </a:p>
          <a:p>
            <a:r>
              <a:rPr lang="en-US" dirty="0" smtClean="0"/>
              <a:t>The web application developed by us is an automated system for assessment of solutions to programming assignments.</a:t>
            </a:r>
          </a:p>
          <a:p>
            <a:r>
              <a:rPr lang="en-US" dirty="0" smtClean="0"/>
              <a:t>It allows instructors to specify programming exercises for a group of participants.</a:t>
            </a:r>
          </a:p>
          <a:p>
            <a:r>
              <a:rPr lang="en-US" dirty="0" smtClean="0"/>
              <a:t>Participants can view the problem statements assigned to them, and work on the programs. They can also test their solution against a set of public test cases, available along with each problem statement.</a:t>
            </a:r>
          </a:p>
          <a:p>
            <a:r>
              <a:rPr lang="en-US" dirty="0" smtClean="0"/>
              <a:t>Once the participant uploads the solution, the system automatically grades the program based on the complete set of test cases.</a:t>
            </a:r>
          </a:p>
          <a:p>
            <a:r>
              <a:rPr lang="en-US" dirty="0" smtClean="0"/>
              <a:t>Instructors and students can see statistics about each programming assignment. Various kinds of reports can be generated from the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This web application will have two categories of users: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Test Takers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cases common to both users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Logout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Users and Use Cases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Use cases for Administrators</a:t>
            </a:r>
          </a:p>
          <a:p>
            <a:pPr lvl="1"/>
            <a:r>
              <a:rPr lang="en-US" dirty="0" smtClean="0"/>
              <a:t>Create a group of candidates</a:t>
            </a:r>
          </a:p>
          <a:p>
            <a:pPr lvl="1"/>
            <a:r>
              <a:rPr lang="en-US" dirty="0" smtClean="0"/>
              <a:t>Create a candidate</a:t>
            </a:r>
          </a:p>
          <a:p>
            <a:pPr lvl="1"/>
            <a:r>
              <a:rPr lang="en-US" dirty="0" smtClean="0"/>
              <a:t>Associate a group with a candidate</a:t>
            </a:r>
          </a:p>
          <a:p>
            <a:pPr lvl="1"/>
            <a:r>
              <a:rPr lang="en-US" dirty="0" smtClean="0"/>
              <a:t>Add an assessment</a:t>
            </a:r>
          </a:p>
          <a:p>
            <a:pPr lvl="1"/>
            <a:r>
              <a:rPr lang="en-US" dirty="0" smtClean="0"/>
              <a:t>Add a test case to an assessment</a:t>
            </a:r>
          </a:p>
          <a:p>
            <a:pPr lvl="1"/>
            <a:r>
              <a:rPr lang="en-US" dirty="0" smtClean="0"/>
              <a:t>Schedule an assessment - for a group or a test taker</a:t>
            </a:r>
          </a:p>
          <a:p>
            <a:pPr lvl="1"/>
            <a:r>
              <a:rPr lang="en-US" dirty="0" smtClean="0"/>
              <a:t>Update an assessment - activate, deactivate</a:t>
            </a:r>
          </a:p>
          <a:p>
            <a:pPr lvl="1"/>
            <a:r>
              <a:rPr lang="en-US" dirty="0" smtClean="0"/>
              <a:t>View assessment reports for a group or a test taker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Use-Cases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Use cases for Test Takers</a:t>
            </a:r>
          </a:p>
          <a:p>
            <a:pPr lvl="1"/>
            <a:r>
              <a:rPr lang="en-US" dirty="0" smtClean="0"/>
              <a:t>View assigned assessments</a:t>
            </a:r>
          </a:p>
          <a:p>
            <a:pPr lvl="1"/>
            <a:r>
              <a:rPr lang="en-US" dirty="0" smtClean="0"/>
              <a:t>Start an assessment</a:t>
            </a:r>
          </a:p>
          <a:p>
            <a:pPr lvl="1"/>
            <a:r>
              <a:rPr lang="en-US" dirty="0" smtClean="0"/>
              <a:t>Compile and execute a solution</a:t>
            </a:r>
          </a:p>
          <a:p>
            <a:pPr lvl="1"/>
            <a:r>
              <a:rPr lang="en-US" dirty="0" smtClean="0"/>
              <a:t>View compilation &amp; runtime results</a:t>
            </a:r>
          </a:p>
          <a:p>
            <a:pPr lvl="1"/>
            <a:r>
              <a:rPr lang="en-US" dirty="0" smtClean="0"/>
              <a:t>Submit a solution</a:t>
            </a:r>
          </a:p>
          <a:p>
            <a:pPr lvl="1"/>
            <a:r>
              <a:rPr lang="en-US" dirty="0" smtClean="0"/>
              <a:t>View reports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Use-Cases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application has been developed using the following technologies:</a:t>
            </a:r>
          </a:p>
          <a:p>
            <a:pPr lvl="1"/>
            <a:r>
              <a:rPr lang="en-US" dirty="0" smtClean="0"/>
              <a:t>Java Development Kit</a:t>
            </a:r>
          </a:p>
          <a:p>
            <a:pPr lvl="1"/>
            <a:r>
              <a:rPr lang="en-US" dirty="0" smtClean="0"/>
              <a:t>Java Enterprise Edition</a:t>
            </a:r>
          </a:p>
          <a:p>
            <a:pPr lvl="1"/>
            <a:r>
              <a:rPr lang="en-US" dirty="0" smtClean="0"/>
              <a:t>Spring Framework</a:t>
            </a:r>
          </a:p>
          <a:p>
            <a:pPr lvl="1"/>
            <a:r>
              <a:rPr lang="en-US" dirty="0" smtClean="0"/>
              <a:t>Hibernate Framework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Database Server</a:t>
            </a:r>
          </a:p>
          <a:p>
            <a:pPr lvl="1"/>
            <a:r>
              <a:rPr lang="en-US" dirty="0" smtClean="0"/>
              <a:t>Apache Tomcat Web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Technologies Used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followed the typical 3-tier architecture using the software technologies listed above. The components of each tier are given below.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05000" y="2133600"/>
          <a:ext cx="5708523" cy="395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entity-relationship diagram depicting the database tables is given below: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Picture 3" descr="db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7543800" cy="4687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MindTree</Template>
  <TotalTime>28</TotalTime>
  <Words>643</Words>
  <Application>Microsoft Office PowerPoint</Application>
  <PresentationFormat>On-screen Show (4:3)</PresentationFormat>
  <Paragraphs>108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MindTree</vt:lpstr>
      <vt:lpstr>Slide 1</vt:lpstr>
      <vt:lpstr>The Problem Statement</vt:lpstr>
      <vt:lpstr>The Proposed Solution</vt:lpstr>
      <vt:lpstr>Users and Use Cases</vt:lpstr>
      <vt:lpstr>Users and Use-Cases</vt:lpstr>
      <vt:lpstr>Users and Use-Cases</vt:lpstr>
      <vt:lpstr>Software Technologies Used</vt:lpstr>
      <vt:lpstr>System Design</vt:lpstr>
      <vt:lpstr>Database Design</vt:lpstr>
      <vt:lpstr>Demonstration of the Usage … Administrator Login</vt:lpstr>
      <vt:lpstr>Demonstration of the Usage … Administrator Home Page </vt:lpstr>
      <vt:lpstr>Demonstration of the Usage … Adding Groups &amp; Candidates </vt:lpstr>
      <vt:lpstr>Demonstration of the Usage … Assigning a Group</vt:lpstr>
      <vt:lpstr>Demonstration of the Usage … Defining Problem Statements </vt:lpstr>
      <vt:lpstr>Demonstration of the Usage … Defining Test Cases </vt:lpstr>
      <vt:lpstr>Demonstration of the Usage … Scheduling Assessments</vt:lpstr>
      <vt:lpstr>Demonstration of the Usage … Generating Reports</vt:lpstr>
      <vt:lpstr>Demonstration of the Usage … Sample Report</vt:lpstr>
      <vt:lpstr>Demonstration of the Usage … Candidate Login &amp; Home Page </vt:lpstr>
      <vt:lpstr>Demonstration of the Usage … Compiling Solutions </vt:lpstr>
      <vt:lpstr>Demonstration of the Usage … Executing Solutions </vt:lpstr>
      <vt:lpstr>Future Enhancements</vt:lpstr>
      <vt:lpstr>Development Team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</dc:creator>
  <cp:lastModifiedBy>Prashant</cp:lastModifiedBy>
  <cp:revision>29</cp:revision>
  <dcterms:created xsi:type="dcterms:W3CDTF">2011-02-20T05:30:20Z</dcterms:created>
  <dcterms:modified xsi:type="dcterms:W3CDTF">2011-02-20T06:04:31Z</dcterms:modified>
</cp:coreProperties>
</file>