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518F7-90C0-78D1-B452-F1359AF6698E}" v="1397" dt="2024-11-22T09:21:59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DB228-B100-444E-9521-6E4F1F3DB4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335F836-9EF8-4734-B97D-F85EF8664D3C}">
      <dgm:prSet/>
      <dgm:spPr/>
      <dgm:t>
        <a:bodyPr/>
        <a:lstStyle/>
        <a:p>
          <a:r>
            <a:rPr lang="en-US"/>
            <a:t>Aim: To create an intrusion detection system using pfsense and snort inside a gns3 virtual machine.</a:t>
          </a:r>
        </a:p>
      </dgm:t>
    </dgm:pt>
    <dgm:pt modelId="{DBECBAD6-5B55-48D1-A526-A00D5BC24DF9}" type="parTrans" cxnId="{A4066954-2E26-492B-B5A6-6BDAB866B721}">
      <dgm:prSet/>
      <dgm:spPr/>
      <dgm:t>
        <a:bodyPr/>
        <a:lstStyle/>
        <a:p>
          <a:endParaRPr lang="en-US"/>
        </a:p>
      </dgm:t>
    </dgm:pt>
    <dgm:pt modelId="{B66A1E31-AD97-46FB-A454-C95E7B0B423F}" type="sibTrans" cxnId="{A4066954-2E26-492B-B5A6-6BDAB866B721}">
      <dgm:prSet/>
      <dgm:spPr/>
      <dgm:t>
        <a:bodyPr/>
        <a:lstStyle/>
        <a:p>
          <a:endParaRPr lang="en-US"/>
        </a:p>
      </dgm:t>
    </dgm:pt>
    <dgm:pt modelId="{8CA366BD-9272-4B0E-A141-0C0F685815F1}">
      <dgm:prSet/>
      <dgm:spPr/>
      <dgm:t>
        <a:bodyPr/>
        <a:lstStyle/>
        <a:p>
          <a:r>
            <a:rPr lang="en-US"/>
            <a:t>Approach: we have used pfsense and the built-in snort to create an intrusion detection system over the pfsense firewall.</a:t>
          </a:r>
        </a:p>
      </dgm:t>
    </dgm:pt>
    <dgm:pt modelId="{139CFFE0-45D8-477B-B276-82E43B787D7A}" type="parTrans" cxnId="{F9807D0D-D6E2-4042-8785-F9D92BB4E44E}">
      <dgm:prSet/>
      <dgm:spPr/>
      <dgm:t>
        <a:bodyPr/>
        <a:lstStyle/>
        <a:p>
          <a:endParaRPr lang="en-US"/>
        </a:p>
      </dgm:t>
    </dgm:pt>
    <dgm:pt modelId="{19CAB8B6-BED8-4BAE-AF4F-E07FD0878CBD}" type="sibTrans" cxnId="{F9807D0D-D6E2-4042-8785-F9D92BB4E44E}">
      <dgm:prSet/>
      <dgm:spPr/>
      <dgm:t>
        <a:bodyPr/>
        <a:lstStyle/>
        <a:p>
          <a:endParaRPr lang="en-US"/>
        </a:p>
      </dgm:t>
    </dgm:pt>
    <dgm:pt modelId="{AAC810CF-8FB8-4588-AB96-3AE8958E8AC7}">
      <dgm:prSet/>
      <dgm:spPr/>
      <dgm:t>
        <a:bodyPr/>
        <a:lstStyle/>
        <a:p>
          <a:r>
            <a:rPr lang="en-US"/>
            <a:t>Goal: to prevent and block all the intrusions which are done over the system which is connected to the pfsense.</a:t>
          </a:r>
        </a:p>
      </dgm:t>
    </dgm:pt>
    <dgm:pt modelId="{D99442D7-3FDC-418F-ABE8-3999040D7E48}" type="parTrans" cxnId="{762658EE-162A-49D7-ABD8-99FCEA63F936}">
      <dgm:prSet/>
      <dgm:spPr/>
      <dgm:t>
        <a:bodyPr/>
        <a:lstStyle/>
        <a:p>
          <a:endParaRPr lang="en-US"/>
        </a:p>
      </dgm:t>
    </dgm:pt>
    <dgm:pt modelId="{83CA7445-9738-44C4-97E3-0D41C0AFA707}" type="sibTrans" cxnId="{762658EE-162A-49D7-ABD8-99FCEA63F936}">
      <dgm:prSet/>
      <dgm:spPr/>
      <dgm:t>
        <a:bodyPr/>
        <a:lstStyle/>
        <a:p>
          <a:endParaRPr lang="en-US"/>
        </a:p>
      </dgm:t>
    </dgm:pt>
    <dgm:pt modelId="{1AC2B9F0-CD10-4D39-BAAD-389ADED92B12}">
      <dgm:prSet/>
      <dgm:spPr/>
      <dgm:t>
        <a:bodyPr/>
        <a:lstStyle/>
        <a:p>
          <a:r>
            <a:rPr lang="en-US"/>
            <a:t>Tools:gns3,pfsense, snort.</a:t>
          </a:r>
        </a:p>
      </dgm:t>
    </dgm:pt>
    <dgm:pt modelId="{F497231D-E8FF-4D93-9624-7BFB7CA70208}" type="parTrans" cxnId="{18558247-4564-4069-AE9C-1FFAC827B437}">
      <dgm:prSet/>
      <dgm:spPr/>
      <dgm:t>
        <a:bodyPr/>
        <a:lstStyle/>
        <a:p>
          <a:endParaRPr lang="en-US"/>
        </a:p>
      </dgm:t>
    </dgm:pt>
    <dgm:pt modelId="{F86836EE-6BDC-4D17-AA85-ABF5A4F71938}" type="sibTrans" cxnId="{18558247-4564-4069-AE9C-1FFAC827B437}">
      <dgm:prSet/>
      <dgm:spPr/>
      <dgm:t>
        <a:bodyPr/>
        <a:lstStyle/>
        <a:p>
          <a:endParaRPr lang="en-US"/>
        </a:p>
      </dgm:t>
    </dgm:pt>
    <dgm:pt modelId="{F37FCD6F-6540-4C42-84E9-82D8FB18CA86}" type="pres">
      <dgm:prSet presAssocID="{826DB228-B100-444E-9521-6E4F1F3DB4D3}" presName="root" presStyleCnt="0">
        <dgm:presLayoutVars>
          <dgm:dir/>
          <dgm:resizeHandles val="exact"/>
        </dgm:presLayoutVars>
      </dgm:prSet>
      <dgm:spPr/>
    </dgm:pt>
    <dgm:pt modelId="{DA171483-D85B-49D4-B403-F008F1321BC6}" type="pres">
      <dgm:prSet presAssocID="{3335F836-9EF8-4734-B97D-F85EF8664D3C}" presName="compNode" presStyleCnt="0"/>
      <dgm:spPr/>
    </dgm:pt>
    <dgm:pt modelId="{D8340E17-E862-427D-855E-46ED44E08CEE}" type="pres">
      <dgm:prSet presAssocID="{3335F836-9EF8-4734-B97D-F85EF8664D3C}" presName="bgRect" presStyleLbl="bgShp" presStyleIdx="0" presStyleCnt="4"/>
      <dgm:spPr/>
    </dgm:pt>
    <dgm:pt modelId="{BB901A36-10CE-4874-A2AE-C5A4742BA7B3}" type="pres">
      <dgm:prSet presAssocID="{3335F836-9EF8-4734-B97D-F85EF8664D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se"/>
        </a:ext>
      </dgm:extLst>
    </dgm:pt>
    <dgm:pt modelId="{BF903369-4DA9-4EAA-975C-A417851E17AA}" type="pres">
      <dgm:prSet presAssocID="{3335F836-9EF8-4734-B97D-F85EF8664D3C}" presName="spaceRect" presStyleCnt="0"/>
      <dgm:spPr/>
    </dgm:pt>
    <dgm:pt modelId="{71020C8C-0371-44A2-B0C5-7D8F5F03C6A6}" type="pres">
      <dgm:prSet presAssocID="{3335F836-9EF8-4734-B97D-F85EF8664D3C}" presName="parTx" presStyleLbl="revTx" presStyleIdx="0" presStyleCnt="4">
        <dgm:presLayoutVars>
          <dgm:chMax val="0"/>
          <dgm:chPref val="0"/>
        </dgm:presLayoutVars>
      </dgm:prSet>
      <dgm:spPr/>
    </dgm:pt>
    <dgm:pt modelId="{268C2F6D-F075-4111-B8E3-A80E4F379F9B}" type="pres">
      <dgm:prSet presAssocID="{B66A1E31-AD97-46FB-A454-C95E7B0B423F}" presName="sibTrans" presStyleCnt="0"/>
      <dgm:spPr/>
    </dgm:pt>
    <dgm:pt modelId="{B8D062F6-0D4B-43D1-99E3-B78E1718C0C1}" type="pres">
      <dgm:prSet presAssocID="{8CA366BD-9272-4B0E-A141-0C0F685815F1}" presName="compNode" presStyleCnt="0"/>
      <dgm:spPr/>
    </dgm:pt>
    <dgm:pt modelId="{2D51516E-FCC7-4A9C-88A7-183D1941827F}" type="pres">
      <dgm:prSet presAssocID="{8CA366BD-9272-4B0E-A141-0C0F685815F1}" presName="bgRect" presStyleLbl="bgShp" presStyleIdx="1" presStyleCnt="4"/>
      <dgm:spPr/>
    </dgm:pt>
    <dgm:pt modelId="{F46B7B04-8B3F-4026-A749-39B53B5F2EB2}" type="pres">
      <dgm:prSet presAssocID="{8CA366BD-9272-4B0E-A141-0C0F685815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868068D-09CC-45A5-AD28-E7C5C670DF65}" type="pres">
      <dgm:prSet presAssocID="{8CA366BD-9272-4B0E-A141-0C0F685815F1}" presName="spaceRect" presStyleCnt="0"/>
      <dgm:spPr/>
    </dgm:pt>
    <dgm:pt modelId="{D0933C6A-56E6-41F4-85BE-558EE2D1346F}" type="pres">
      <dgm:prSet presAssocID="{8CA366BD-9272-4B0E-A141-0C0F685815F1}" presName="parTx" presStyleLbl="revTx" presStyleIdx="1" presStyleCnt="4">
        <dgm:presLayoutVars>
          <dgm:chMax val="0"/>
          <dgm:chPref val="0"/>
        </dgm:presLayoutVars>
      </dgm:prSet>
      <dgm:spPr/>
    </dgm:pt>
    <dgm:pt modelId="{7B442941-148F-4668-97E9-9ACE441432E7}" type="pres">
      <dgm:prSet presAssocID="{19CAB8B6-BED8-4BAE-AF4F-E07FD0878CBD}" presName="sibTrans" presStyleCnt="0"/>
      <dgm:spPr/>
    </dgm:pt>
    <dgm:pt modelId="{1E059610-F976-4307-9AC0-4B03916366AA}" type="pres">
      <dgm:prSet presAssocID="{AAC810CF-8FB8-4588-AB96-3AE8958E8AC7}" presName="compNode" presStyleCnt="0"/>
      <dgm:spPr/>
    </dgm:pt>
    <dgm:pt modelId="{77147507-452F-427F-84E0-5EDBCB4627D5}" type="pres">
      <dgm:prSet presAssocID="{AAC810CF-8FB8-4588-AB96-3AE8958E8AC7}" presName="bgRect" presStyleLbl="bgShp" presStyleIdx="2" presStyleCnt="4"/>
      <dgm:spPr/>
    </dgm:pt>
    <dgm:pt modelId="{15458154-2F79-480B-9CEE-56A8F42BA429}" type="pres">
      <dgm:prSet presAssocID="{AAC810CF-8FB8-4588-AB96-3AE8958E8A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3910A1B-995B-4F09-8504-BDE5BC160107}" type="pres">
      <dgm:prSet presAssocID="{AAC810CF-8FB8-4588-AB96-3AE8958E8AC7}" presName="spaceRect" presStyleCnt="0"/>
      <dgm:spPr/>
    </dgm:pt>
    <dgm:pt modelId="{81C1ABC2-C22B-413C-9E29-E7E3138DC629}" type="pres">
      <dgm:prSet presAssocID="{AAC810CF-8FB8-4588-AB96-3AE8958E8AC7}" presName="parTx" presStyleLbl="revTx" presStyleIdx="2" presStyleCnt="4">
        <dgm:presLayoutVars>
          <dgm:chMax val="0"/>
          <dgm:chPref val="0"/>
        </dgm:presLayoutVars>
      </dgm:prSet>
      <dgm:spPr/>
    </dgm:pt>
    <dgm:pt modelId="{7068D841-589D-4FC3-997B-5E9852320AB7}" type="pres">
      <dgm:prSet presAssocID="{83CA7445-9738-44C4-97E3-0D41C0AFA707}" presName="sibTrans" presStyleCnt="0"/>
      <dgm:spPr/>
    </dgm:pt>
    <dgm:pt modelId="{ED13A666-D6DE-478E-9897-77F7347D99B8}" type="pres">
      <dgm:prSet presAssocID="{1AC2B9F0-CD10-4D39-BAAD-389ADED92B12}" presName="compNode" presStyleCnt="0"/>
      <dgm:spPr/>
    </dgm:pt>
    <dgm:pt modelId="{629CB028-23D2-4E49-98BC-54F073EE2BC5}" type="pres">
      <dgm:prSet presAssocID="{1AC2B9F0-CD10-4D39-BAAD-389ADED92B12}" presName="bgRect" presStyleLbl="bgShp" presStyleIdx="3" presStyleCnt="4"/>
      <dgm:spPr/>
    </dgm:pt>
    <dgm:pt modelId="{4ABE347D-6994-44B5-9FD3-48F025FFF8A1}" type="pres">
      <dgm:prSet presAssocID="{1AC2B9F0-CD10-4D39-BAAD-389ADED92B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B16E28D3-545C-41A7-85FD-A351132B0C08}" type="pres">
      <dgm:prSet presAssocID="{1AC2B9F0-CD10-4D39-BAAD-389ADED92B12}" presName="spaceRect" presStyleCnt="0"/>
      <dgm:spPr/>
    </dgm:pt>
    <dgm:pt modelId="{1CDE2E18-7F31-49A0-8FAB-C194D4C790C6}" type="pres">
      <dgm:prSet presAssocID="{1AC2B9F0-CD10-4D39-BAAD-389ADED92B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9807D0D-D6E2-4042-8785-F9D92BB4E44E}" srcId="{826DB228-B100-444E-9521-6E4F1F3DB4D3}" destId="{8CA366BD-9272-4B0E-A141-0C0F685815F1}" srcOrd="1" destOrd="0" parTransId="{139CFFE0-45D8-477B-B276-82E43B787D7A}" sibTransId="{19CAB8B6-BED8-4BAE-AF4F-E07FD0878CBD}"/>
    <dgm:cxn modelId="{3766602E-8127-43DC-9EB6-763A1A81C54C}" type="presOf" srcId="{3335F836-9EF8-4734-B97D-F85EF8664D3C}" destId="{71020C8C-0371-44A2-B0C5-7D8F5F03C6A6}" srcOrd="0" destOrd="0" presId="urn:microsoft.com/office/officeart/2018/2/layout/IconVerticalSolidList"/>
    <dgm:cxn modelId="{18558247-4564-4069-AE9C-1FFAC827B437}" srcId="{826DB228-B100-444E-9521-6E4F1F3DB4D3}" destId="{1AC2B9F0-CD10-4D39-BAAD-389ADED92B12}" srcOrd="3" destOrd="0" parTransId="{F497231D-E8FF-4D93-9624-7BFB7CA70208}" sibTransId="{F86836EE-6BDC-4D17-AA85-ABF5A4F71938}"/>
    <dgm:cxn modelId="{A4066954-2E26-492B-B5A6-6BDAB866B721}" srcId="{826DB228-B100-444E-9521-6E4F1F3DB4D3}" destId="{3335F836-9EF8-4734-B97D-F85EF8664D3C}" srcOrd="0" destOrd="0" parTransId="{DBECBAD6-5B55-48D1-A526-A00D5BC24DF9}" sibTransId="{B66A1E31-AD97-46FB-A454-C95E7B0B423F}"/>
    <dgm:cxn modelId="{093BE88A-611D-4123-9190-BBDBA2C48D1C}" type="presOf" srcId="{826DB228-B100-444E-9521-6E4F1F3DB4D3}" destId="{F37FCD6F-6540-4C42-84E9-82D8FB18CA86}" srcOrd="0" destOrd="0" presId="urn:microsoft.com/office/officeart/2018/2/layout/IconVerticalSolidList"/>
    <dgm:cxn modelId="{3B077FB1-F1F1-4F7E-BA77-064CFB217B83}" type="presOf" srcId="{1AC2B9F0-CD10-4D39-BAAD-389ADED92B12}" destId="{1CDE2E18-7F31-49A0-8FAB-C194D4C790C6}" srcOrd="0" destOrd="0" presId="urn:microsoft.com/office/officeart/2018/2/layout/IconVerticalSolidList"/>
    <dgm:cxn modelId="{762658EE-162A-49D7-ABD8-99FCEA63F936}" srcId="{826DB228-B100-444E-9521-6E4F1F3DB4D3}" destId="{AAC810CF-8FB8-4588-AB96-3AE8958E8AC7}" srcOrd="2" destOrd="0" parTransId="{D99442D7-3FDC-418F-ABE8-3999040D7E48}" sibTransId="{83CA7445-9738-44C4-97E3-0D41C0AFA707}"/>
    <dgm:cxn modelId="{DBBCAFF5-4FAB-44CC-890E-10889AF5D77D}" type="presOf" srcId="{AAC810CF-8FB8-4588-AB96-3AE8958E8AC7}" destId="{81C1ABC2-C22B-413C-9E29-E7E3138DC629}" srcOrd="0" destOrd="0" presId="urn:microsoft.com/office/officeart/2018/2/layout/IconVerticalSolidList"/>
    <dgm:cxn modelId="{DA9B18FA-FAFE-4A1E-AA39-72180B7993F8}" type="presOf" srcId="{8CA366BD-9272-4B0E-A141-0C0F685815F1}" destId="{D0933C6A-56E6-41F4-85BE-558EE2D1346F}" srcOrd="0" destOrd="0" presId="urn:microsoft.com/office/officeart/2018/2/layout/IconVerticalSolidList"/>
    <dgm:cxn modelId="{37720700-3A6A-463C-B139-8D3CCE1882B4}" type="presParOf" srcId="{F37FCD6F-6540-4C42-84E9-82D8FB18CA86}" destId="{DA171483-D85B-49D4-B403-F008F1321BC6}" srcOrd="0" destOrd="0" presId="urn:microsoft.com/office/officeart/2018/2/layout/IconVerticalSolidList"/>
    <dgm:cxn modelId="{9F690A1A-1D36-4C7D-9D78-2883CC24EBB2}" type="presParOf" srcId="{DA171483-D85B-49D4-B403-F008F1321BC6}" destId="{D8340E17-E862-427D-855E-46ED44E08CEE}" srcOrd="0" destOrd="0" presId="urn:microsoft.com/office/officeart/2018/2/layout/IconVerticalSolidList"/>
    <dgm:cxn modelId="{16FEAE8B-C5C2-48B4-BD56-A390E5451D7A}" type="presParOf" srcId="{DA171483-D85B-49D4-B403-F008F1321BC6}" destId="{BB901A36-10CE-4874-A2AE-C5A4742BA7B3}" srcOrd="1" destOrd="0" presId="urn:microsoft.com/office/officeart/2018/2/layout/IconVerticalSolidList"/>
    <dgm:cxn modelId="{5DD82616-474C-4CC5-9D27-5A6ED4A9A90A}" type="presParOf" srcId="{DA171483-D85B-49D4-B403-F008F1321BC6}" destId="{BF903369-4DA9-4EAA-975C-A417851E17AA}" srcOrd="2" destOrd="0" presId="urn:microsoft.com/office/officeart/2018/2/layout/IconVerticalSolidList"/>
    <dgm:cxn modelId="{52E8D3BD-8650-4B5B-BB3F-9430E16CA7CC}" type="presParOf" srcId="{DA171483-D85B-49D4-B403-F008F1321BC6}" destId="{71020C8C-0371-44A2-B0C5-7D8F5F03C6A6}" srcOrd="3" destOrd="0" presId="urn:microsoft.com/office/officeart/2018/2/layout/IconVerticalSolidList"/>
    <dgm:cxn modelId="{FBB75F48-D6B6-4E7A-85D8-00126996CC12}" type="presParOf" srcId="{F37FCD6F-6540-4C42-84E9-82D8FB18CA86}" destId="{268C2F6D-F075-4111-B8E3-A80E4F379F9B}" srcOrd="1" destOrd="0" presId="urn:microsoft.com/office/officeart/2018/2/layout/IconVerticalSolidList"/>
    <dgm:cxn modelId="{A06A339F-388C-4A66-B35E-25837B4E36C5}" type="presParOf" srcId="{F37FCD6F-6540-4C42-84E9-82D8FB18CA86}" destId="{B8D062F6-0D4B-43D1-99E3-B78E1718C0C1}" srcOrd="2" destOrd="0" presId="urn:microsoft.com/office/officeart/2018/2/layout/IconVerticalSolidList"/>
    <dgm:cxn modelId="{735569F8-4033-4B2D-9669-0149BE3E3482}" type="presParOf" srcId="{B8D062F6-0D4B-43D1-99E3-B78E1718C0C1}" destId="{2D51516E-FCC7-4A9C-88A7-183D1941827F}" srcOrd="0" destOrd="0" presId="urn:microsoft.com/office/officeart/2018/2/layout/IconVerticalSolidList"/>
    <dgm:cxn modelId="{1F1C2BFA-F92C-4A20-A9CA-3C70A93958A8}" type="presParOf" srcId="{B8D062F6-0D4B-43D1-99E3-B78E1718C0C1}" destId="{F46B7B04-8B3F-4026-A749-39B53B5F2EB2}" srcOrd="1" destOrd="0" presId="urn:microsoft.com/office/officeart/2018/2/layout/IconVerticalSolidList"/>
    <dgm:cxn modelId="{4819D257-450B-4CE7-9638-F4CED558BFAD}" type="presParOf" srcId="{B8D062F6-0D4B-43D1-99E3-B78E1718C0C1}" destId="{7868068D-09CC-45A5-AD28-E7C5C670DF65}" srcOrd="2" destOrd="0" presId="urn:microsoft.com/office/officeart/2018/2/layout/IconVerticalSolidList"/>
    <dgm:cxn modelId="{F272D619-1ABA-46E8-8DE7-D783A4F5BFB4}" type="presParOf" srcId="{B8D062F6-0D4B-43D1-99E3-B78E1718C0C1}" destId="{D0933C6A-56E6-41F4-85BE-558EE2D1346F}" srcOrd="3" destOrd="0" presId="urn:microsoft.com/office/officeart/2018/2/layout/IconVerticalSolidList"/>
    <dgm:cxn modelId="{EAADFA33-41A2-4CBE-96D9-9C482908B820}" type="presParOf" srcId="{F37FCD6F-6540-4C42-84E9-82D8FB18CA86}" destId="{7B442941-148F-4668-97E9-9ACE441432E7}" srcOrd="3" destOrd="0" presId="urn:microsoft.com/office/officeart/2018/2/layout/IconVerticalSolidList"/>
    <dgm:cxn modelId="{8A2BB16C-5810-49D2-8832-C03A6325FA65}" type="presParOf" srcId="{F37FCD6F-6540-4C42-84E9-82D8FB18CA86}" destId="{1E059610-F976-4307-9AC0-4B03916366AA}" srcOrd="4" destOrd="0" presId="urn:microsoft.com/office/officeart/2018/2/layout/IconVerticalSolidList"/>
    <dgm:cxn modelId="{5844DEFE-B65F-47A4-8700-C3F793B94DCD}" type="presParOf" srcId="{1E059610-F976-4307-9AC0-4B03916366AA}" destId="{77147507-452F-427F-84E0-5EDBCB4627D5}" srcOrd="0" destOrd="0" presId="urn:microsoft.com/office/officeart/2018/2/layout/IconVerticalSolidList"/>
    <dgm:cxn modelId="{67F273B0-42ED-49F5-A86F-4B6BB9FBC1EE}" type="presParOf" srcId="{1E059610-F976-4307-9AC0-4B03916366AA}" destId="{15458154-2F79-480B-9CEE-56A8F42BA429}" srcOrd="1" destOrd="0" presId="urn:microsoft.com/office/officeart/2018/2/layout/IconVerticalSolidList"/>
    <dgm:cxn modelId="{4B16E4A5-55D7-4EA8-B3D3-DD653DB0DB18}" type="presParOf" srcId="{1E059610-F976-4307-9AC0-4B03916366AA}" destId="{03910A1B-995B-4F09-8504-BDE5BC160107}" srcOrd="2" destOrd="0" presId="urn:microsoft.com/office/officeart/2018/2/layout/IconVerticalSolidList"/>
    <dgm:cxn modelId="{3167E535-FBF1-4915-8DED-C119560336CD}" type="presParOf" srcId="{1E059610-F976-4307-9AC0-4B03916366AA}" destId="{81C1ABC2-C22B-413C-9E29-E7E3138DC629}" srcOrd="3" destOrd="0" presId="urn:microsoft.com/office/officeart/2018/2/layout/IconVerticalSolidList"/>
    <dgm:cxn modelId="{65427896-6B8C-4E98-AEF3-81E99D9B6180}" type="presParOf" srcId="{F37FCD6F-6540-4C42-84E9-82D8FB18CA86}" destId="{7068D841-589D-4FC3-997B-5E9852320AB7}" srcOrd="5" destOrd="0" presId="urn:microsoft.com/office/officeart/2018/2/layout/IconVerticalSolidList"/>
    <dgm:cxn modelId="{51D519E1-6AD0-4CC8-B398-FDAE1FDAB86A}" type="presParOf" srcId="{F37FCD6F-6540-4C42-84E9-82D8FB18CA86}" destId="{ED13A666-D6DE-478E-9897-77F7347D99B8}" srcOrd="6" destOrd="0" presId="urn:microsoft.com/office/officeart/2018/2/layout/IconVerticalSolidList"/>
    <dgm:cxn modelId="{C0E90B7C-27EC-4CD0-8E2A-48D1A7AA8C8D}" type="presParOf" srcId="{ED13A666-D6DE-478E-9897-77F7347D99B8}" destId="{629CB028-23D2-4E49-98BC-54F073EE2BC5}" srcOrd="0" destOrd="0" presId="urn:microsoft.com/office/officeart/2018/2/layout/IconVerticalSolidList"/>
    <dgm:cxn modelId="{4B3150B9-38FB-4197-9D10-B6B761446FFA}" type="presParOf" srcId="{ED13A666-D6DE-478E-9897-77F7347D99B8}" destId="{4ABE347D-6994-44B5-9FD3-48F025FFF8A1}" srcOrd="1" destOrd="0" presId="urn:microsoft.com/office/officeart/2018/2/layout/IconVerticalSolidList"/>
    <dgm:cxn modelId="{A6B0F96F-DACE-4FC6-A79E-BC5FD2F0AD84}" type="presParOf" srcId="{ED13A666-D6DE-478E-9897-77F7347D99B8}" destId="{B16E28D3-545C-41A7-85FD-A351132B0C08}" srcOrd="2" destOrd="0" presId="urn:microsoft.com/office/officeart/2018/2/layout/IconVerticalSolidList"/>
    <dgm:cxn modelId="{F565EF3A-ECDA-4ECC-98D7-D5DF25239DCA}" type="presParOf" srcId="{ED13A666-D6DE-478E-9897-77F7347D99B8}" destId="{1CDE2E18-7F31-49A0-8FAB-C194D4C790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FE2E4D-36EF-4DFD-90DE-5D163321049F}" type="doc">
      <dgm:prSet loTypeId="urn:microsoft.com/office/officeart/2005/8/layout/vProcess5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03C773-808C-4AE0-B8F4-D08166C6F9CF}">
      <dgm:prSet/>
      <dgm:spPr/>
      <dgm:t>
        <a:bodyPr/>
        <a:lstStyle/>
        <a:p>
          <a:r>
            <a:rPr lang="en-US"/>
            <a:t>After successful execution of the gns3 with firewall configuration we were able to open the windows host virtual machine inside the gns3.</a:t>
          </a:r>
        </a:p>
      </dgm:t>
    </dgm:pt>
    <dgm:pt modelId="{885CA6A9-B861-4FB0-B4E8-0D6803B3F784}" type="parTrans" cxnId="{349EA146-4E2C-4BE5-BC22-70F13BEC06A2}">
      <dgm:prSet/>
      <dgm:spPr/>
      <dgm:t>
        <a:bodyPr/>
        <a:lstStyle/>
        <a:p>
          <a:endParaRPr lang="en-US"/>
        </a:p>
      </dgm:t>
    </dgm:pt>
    <dgm:pt modelId="{C94FF05D-CA97-4CD2-B3E5-71186805A863}" type="sibTrans" cxnId="{349EA146-4E2C-4BE5-BC22-70F13BEC06A2}">
      <dgm:prSet/>
      <dgm:spPr/>
      <dgm:t>
        <a:bodyPr/>
        <a:lstStyle/>
        <a:p>
          <a:endParaRPr lang="en-US"/>
        </a:p>
      </dgm:t>
    </dgm:pt>
    <dgm:pt modelId="{303A7F95-3170-40CA-940B-53C11A788535}">
      <dgm:prSet/>
      <dgm:spPr/>
      <dgm:t>
        <a:bodyPr/>
        <a:lstStyle/>
        <a:p>
          <a:r>
            <a:rPr lang="en-US"/>
            <a:t>This system needs to have an intrusion detection system as this is the host device which is connection to the firewall using a switch.</a:t>
          </a:r>
        </a:p>
      </dgm:t>
    </dgm:pt>
    <dgm:pt modelId="{B791FAA0-7F74-4680-9C6F-616BC45081BD}" type="parTrans" cxnId="{FE3E7213-74E9-42A1-96B0-2A75E5C43877}">
      <dgm:prSet/>
      <dgm:spPr/>
      <dgm:t>
        <a:bodyPr/>
        <a:lstStyle/>
        <a:p>
          <a:endParaRPr lang="en-US"/>
        </a:p>
      </dgm:t>
    </dgm:pt>
    <dgm:pt modelId="{033CBC6E-6F52-4136-9863-77FA70862299}" type="sibTrans" cxnId="{FE3E7213-74E9-42A1-96B0-2A75E5C43877}">
      <dgm:prSet/>
      <dgm:spPr/>
      <dgm:t>
        <a:bodyPr/>
        <a:lstStyle/>
        <a:p>
          <a:endParaRPr lang="en-US"/>
        </a:p>
      </dgm:t>
    </dgm:pt>
    <dgm:pt modelId="{B0A79273-36F3-4613-9910-5471F9050C00}" type="pres">
      <dgm:prSet presAssocID="{BFFE2E4D-36EF-4DFD-90DE-5D163321049F}" presName="outerComposite" presStyleCnt="0">
        <dgm:presLayoutVars>
          <dgm:chMax val="5"/>
          <dgm:dir/>
          <dgm:resizeHandles val="exact"/>
        </dgm:presLayoutVars>
      </dgm:prSet>
      <dgm:spPr/>
    </dgm:pt>
    <dgm:pt modelId="{18C6AAB7-9904-4C60-9F48-22772E86DB81}" type="pres">
      <dgm:prSet presAssocID="{BFFE2E4D-36EF-4DFD-90DE-5D163321049F}" presName="dummyMaxCanvas" presStyleCnt="0">
        <dgm:presLayoutVars/>
      </dgm:prSet>
      <dgm:spPr/>
    </dgm:pt>
    <dgm:pt modelId="{148B17FF-436D-4C28-ACF7-FC547522D531}" type="pres">
      <dgm:prSet presAssocID="{BFFE2E4D-36EF-4DFD-90DE-5D163321049F}" presName="TwoNodes_1" presStyleLbl="node1" presStyleIdx="0" presStyleCnt="2">
        <dgm:presLayoutVars>
          <dgm:bulletEnabled val="1"/>
        </dgm:presLayoutVars>
      </dgm:prSet>
      <dgm:spPr/>
    </dgm:pt>
    <dgm:pt modelId="{BDAF5E68-6B4B-4444-8629-311A44904A4C}" type="pres">
      <dgm:prSet presAssocID="{BFFE2E4D-36EF-4DFD-90DE-5D163321049F}" presName="TwoNodes_2" presStyleLbl="node1" presStyleIdx="1" presStyleCnt="2">
        <dgm:presLayoutVars>
          <dgm:bulletEnabled val="1"/>
        </dgm:presLayoutVars>
      </dgm:prSet>
      <dgm:spPr/>
    </dgm:pt>
    <dgm:pt modelId="{121B9992-35F2-46B4-AE33-E5B100A7D612}" type="pres">
      <dgm:prSet presAssocID="{BFFE2E4D-36EF-4DFD-90DE-5D163321049F}" presName="TwoConn_1-2" presStyleLbl="fgAccFollowNode1" presStyleIdx="0" presStyleCnt="1">
        <dgm:presLayoutVars>
          <dgm:bulletEnabled val="1"/>
        </dgm:presLayoutVars>
      </dgm:prSet>
      <dgm:spPr/>
    </dgm:pt>
    <dgm:pt modelId="{66C5BA3C-2A5E-4AF0-AF81-3A0BAC7C8567}" type="pres">
      <dgm:prSet presAssocID="{BFFE2E4D-36EF-4DFD-90DE-5D163321049F}" presName="TwoNodes_1_text" presStyleLbl="node1" presStyleIdx="1" presStyleCnt="2">
        <dgm:presLayoutVars>
          <dgm:bulletEnabled val="1"/>
        </dgm:presLayoutVars>
      </dgm:prSet>
      <dgm:spPr/>
    </dgm:pt>
    <dgm:pt modelId="{E9A77A13-54BF-4A15-966D-67CDBE7271FD}" type="pres">
      <dgm:prSet presAssocID="{BFFE2E4D-36EF-4DFD-90DE-5D163321049F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8BF3408-3523-49FC-AA64-2C93782CCD79}" type="presOf" srcId="{4703C773-808C-4AE0-B8F4-D08166C6F9CF}" destId="{148B17FF-436D-4C28-ACF7-FC547522D531}" srcOrd="0" destOrd="0" presId="urn:microsoft.com/office/officeart/2005/8/layout/vProcess5"/>
    <dgm:cxn modelId="{49EA6008-C521-43DB-824F-4F54A3221B2E}" type="presOf" srcId="{BFFE2E4D-36EF-4DFD-90DE-5D163321049F}" destId="{B0A79273-36F3-4613-9910-5471F9050C00}" srcOrd="0" destOrd="0" presId="urn:microsoft.com/office/officeart/2005/8/layout/vProcess5"/>
    <dgm:cxn modelId="{FE3E7213-74E9-42A1-96B0-2A75E5C43877}" srcId="{BFFE2E4D-36EF-4DFD-90DE-5D163321049F}" destId="{303A7F95-3170-40CA-940B-53C11A788535}" srcOrd="1" destOrd="0" parTransId="{B791FAA0-7F74-4680-9C6F-616BC45081BD}" sibTransId="{033CBC6E-6F52-4136-9863-77FA70862299}"/>
    <dgm:cxn modelId="{10ADDE42-8D35-4F2A-BDE8-10174A8C7B2B}" type="presOf" srcId="{C94FF05D-CA97-4CD2-B3E5-71186805A863}" destId="{121B9992-35F2-46B4-AE33-E5B100A7D612}" srcOrd="0" destOrd="0" presId="urn:microsoft.com/office/officeart/2005/8/layout/vProcess5"/>
    <dgm:cxn modelId="{349EA146-4E2C-4BE5-BC22-70F13BEC06A2}" srcId="{BFFE2E4D-36EF-4DFD-90DE-5D163321049F}" destId="{4703C773-808C-4AE0-B8F4-D08166C6F9CF}" srcOrd="0" destOrd="0" parTransId="{885CA6A9-B861-4FB0-B4E8-0D6803B3F784}" sibTransId="{C94FF05D-CA97-4CD2-B3E5-71186805A863}"/>
    <dgm:cxn modelId="{CFA1D56C-CD51-4267-969F-F2BE74E19EF5}" type="presOf" srcId="{4703C773-808C-4AE0-B8F4-D08166C6F9CF}" destId="{66C5BA3C-2A5E-4AF0-AF81-3A0BAC7C8567}" srcOrd="1" destOrd="0" presId="urn:microsoft.com/office/officeart/2005/8/layout/vProcess5"/>
    <dgm:cxn modelId="{481ED150-1BD3-480A-B255-1CD63A55EEA9}" type="presOf" srcId="{303A7F95-3170-40CA-940B-53C11A788535}" destId="{E9A77A13-54BF-4A15-966D-67CDBE7271FD}" srcOrd="1" destOrd="0" presId="urn:microsoft.com/office/officeart/2005/8/layout/vProcess5"/>
    <dgm:cxn modelId="{F09D33E2-0AEA-461A-8C72-E6B4D0E87E94}" type="presOf" srcId="{303A7F95-3170-40CA-940B-53C11A788535}" destId="{BDAF5E68-6B4B-4444-8629-311A44904A4C}" srcOrd="0" destOrd="0" presId="urn:microsoft.com/office/officeart/2005/8/layout/vProcess5"/>
    <dgm:cxn modelId="{915815C2-F233-496C-8868-E82C2B79AC2E}" type="presParOf" srcId="{B0A79273-36F3-4613-9910-5471F9050C00}" destId="{18C6AAB7-9904-4C60-9F48-22772E86DB81}" srcOrd="0" destOrd="0" presId="urn:microsoft.com/office/officeart/2005/8/layout/vProcess5"/>
    <dgm:cxn modelId="{0738E9A2-D369-4A85-A874-65649BF4869D}" type="presParOf" srcId="{B0A79273-36F3-4613-9910-5471F9050C00}" destId="{148B17FF-436D-4C28-ACF7-FC547522D531}" srcOrd="1" destOrd="0" presId="urn:microsoft.com/office/officeart/2005/8/layout/vProcess5"/>
    <dgm:cxn modelId="{E53F6D53-F9FB-4486-9970-3894539F524B}" type="presParOf" srcId="{B0A79273-36F3-4613-9910-5471F9050C00}" destId="{BDAF5E68-6B4B-4444-8629-311A44904A4C}" srcOrd="2" destOrd="0" presId="urn:microsoft.com/office/officeart/2005/8/layout/vProcess5"/>
    <dgm:cxn modelId="{F7860753-4BD7-4511-853A-C6BAE979361A}" type="presParOf" srcId="{B0A79273-36F3-4613-9910-5471F9050C00}" destId="{121B9992-35F2-46B4-AE33-E5B100A7D612}" srcOrd="3" destOrd="0" presId="urn:microsoft.com/office/officeart/2005/8/layout/vProcess5"/>
    <dgm:cxn modelId="{34EB2506-6B57-41A3-8E24-A3A46F8D0540}" type="presParOf" srcId="{B0A79273-36F3-4613-9910-5471F9050C00}" destId="{66C5BA3C-2A5E-4AF0-AF81-3A0BAC7C8567}" srcOrd="4" destOrd="0" presId="urn:microsoft.com/office/officeart/2005/8/layout/vProcess5"/>
    <dgm:cxn modelId="{CE04FDE5-16CA-4123-B306-F3053B50B10E}" type="presParOf" srcId="{B0A79273-36F3-4613-9910-5471F9050C00}" destId="{E9A77A13-54BF-4A15-966D-67CDBE7271F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40E17-E862-427D-855E-46ED44E08CEE}">
      <dsp:nvSpPr>
        <dsp:cNvPr id="0" name=""/>
        <dsp:cNvSpPr/>
      </dsp:nvSpPr>
      <dsp:spPr>
        <a:xfrm>
          <a:off x="0" y="2245"/>
          <a:ext cx="6188689" cy="11378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01A36-10CE-4874-A2AE-C5A4742BA7B3}">
      <dsp:nvSpPr>
        <dsp:cNvPr id="0" name=""/>
        <dsp:cNvSpPr/>
      </dsp:nvSpPr>
      <dsp:spPr>
        <a:xfrm>
          <a:off x="344203" y="258264"/>
          <a:ext cx="625824" cy="625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20C8C-0371-44A2-B0C5-7D8F5F03C6A6}">
      <dsp:nvSpPr>
        <dsp:cNvPr id="0" name=""/>
        <dsp:cNvSpPr/>
      </dsp:nvSpPr>
      <dsp:spPr>
        <a:xfrm>
          <a:off x="1314230" y="2245"/>
          <a:ext cx="4874458" cy="113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24" tIns="120424" rIns="120424" bIns="12042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Aim: To create an intrusion detection system using pfsense and snort inside a gns3 virtual machine.</a:t>
          </a:r>
        </a:p>
      </dsp:txBody>
      <dsp:txXfrm>
        <a:off x="1314230" y="2245"/>
        <a:ext cx="4874458" cy="1137862"/>
      </dsp:txXfrm>
    </dsp:sp>
    <dsp:sp modelId="{2D51516E-FCC7-4A9C-88A7-183D1941827F}">
      <dsp:nvSpPr>
        <dsp:cNvPr id="0" name=""/>
        <dsp:cNvSpPr/>
      </dsp:nvSpPr>
      <dsp:spPr>
        <a:xfrm>
          <a:off x="0" y="1424572"/>
          <a:ext cx="6188689" cy="1137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B7B04-8B3F-4026-A749-39B53B5F2EB2}">
      <dsp:nvSpPr>
        <dsp:cNvPr id="0" name=""/>
        <dsp:cNvSpPr/>
      </dsp:nvSpPr>
      <dsp:spPr>
        <a:xfrm>
          <a:off x="344203" y="1680591"/>
          <a:ext cx="625824" cy="625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33C6A-56E6-41F4-85BE-558EE2D1346F}">
      <dsp:nvSpPr>
        <dsp:cNvPr id="0" name=""/>
        <dsp:cNvSpPr/>
      </dsp:nvSpPr>
      <dsp:spPr>
        <a:xfrm>
          <a:off x="1314230" y="1424572"/>
          <a:ext cx="4874458" cy="113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24" tIns="120424" rIns="120424" bIns="12042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Approach: we have used pfsense and the built-in snort to create an intrusion detection system over the pfsense firewall.</a:t>
          </a:r>
        </a:p>
      </dsp:txBody>
      <dsp:txXfrm>
        <a:off x="1314230" y="1424572"/>
        <a:ext cx="4874458" cy="1137862"/>
      </dsp:txXfrm>
    </dsp:sp>
    <dsp:sp modelId="{77147507-452F-427F-84E0-5EDBCB4627D5}">
      <dsp:nvSpPr>
        <dsp:cNvPr id="0" name=""/>
        <dsp:cNvSpPr/>
      </dsp:nvSpPr>
      <dsp:spPr>
        <a:xfrm>
          <a:off x="0" y="2846900"/>
          <a:ext cx="6188689" cy="11378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58154-2F79-480B-9CEE-56A8F42BA429}">
      <dsp:nvSpPr>
        <dsp:cNvPr id="0" name=""/>
        <dsp:cNvSpPr/>
      </dsp:nvSpPr>
      <dsp:spPr>
        <a:xfrm>
          <a:off x="344203" y="3102919"/>
          <a:ext cx="625824" cy="625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1ABC2-C22B-413C-9E29-E7E3138DC629}">
      <dsp:nvSpPr>
        <dsp:cNvPr id="0" name=""/>
        <dsp:cNvSpPr/>
      </dsp:nvSpPr>
      <dsp:spPr>
        <a:xfrm>
          <a:off x="1314230" y="2846900"/>
          <a:ext cx="4874458" cy="113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24" tIns="120424" rIns="120424" bIns="12042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Goal: to prevent and block all the intrusions which are done over the system which is connected to the pfsense.</a:t>
          </a:r>
        </a:p>
      </dsp:txBody>
      <dsp:txXfrm>
        <a:off x="1314230" y="2846900"/>
        <a:ext cx="4874458" cy="1137862"/>
      </dsp:txXfrm>
    </dsp:sp>
    <dsp:sp modelId="{629CB028-23D2-4E49-98BC-54F073EE2BC5}">
      <dsp:nvSpPr>
        <dsp:cNvPr id="0" name=""/>
        <dsp:cNvSpPr/>
      </dsp:nvSpPr>
      <dsp:spPr>
        <a:xfrm>
          <a:off x="0" y="4269228"/>
          <a:ext cx="6188689" cy="11378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E347D-6994-44B5-9FD3-48F025FFF8A1}">
      <dsp:nvSpPr>
        <dsp:cNvPr id="0" name=""/>
        <dsp:cNvSpPr/>
      </dsp:nvSpPr>
      <dsp:spPr>
        <a:xfrm>
          <a:off x="344203" y="4525247"/>
          <a:ext cx="625824" cy="625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E2E18-7F31-49A0-8FAB-C194D4C790C6}">
      <dsp:nvSpPr>
        <dsp:cNvPr id="0" name=""/>
        <dsp:cNvSpPr/>
      </dsp:nvSpPr>
      <dsp:spPr>
        <a:xfrm>
          <a:off x="1314230" y="4269228"/>
          <a:ext cx="4874458" cy="1137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24" tIns="120424" rIns="120424" bIns="12042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Tools:gns3,pfsense, snort.</a:t>
          </a:r>
        </a:p>
      </dsp:txBody>
      <dsp:txXfrm>
        <a:off x="1314230" y="4269228"/>
        <a:ext cx="4874458" cy="1137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B17FF-436D-4C28-ACF7-FC547522D531}">
      <dsp:nvSpPr>
        <dsp:cNvPr id="0" name=""/>
        <dsp:cNvSpPr/>
      </dsp:nvSpPr>
      <dsp:spPr>
        <a:xfrm>
          <a:off x="0" y="0"/>
          <a:ext cx="9119076" cy="1614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After successful execution of the gns3 with firewall configuration we were able to open the windows host virtual machine inside the gns3.</a:t>
          </a:r>
        </a:p>
      </dsp:txBody>
      <dsp:txXfrm>
        <a:off x="47287" y="47287"/>
        <a:ext cx="7450376" cy="1519913"/>
      </dsp:txXfrm>
    </dsp:sp>
    <dsp:sp modelId="{BDAF5E68-6B4B-4444-8629-311A44904A4C}">
      <dsp:nvSpPr>
        <dsp:cNvPr id="0" name=""/>
        <dsp:cNvSpPr/>
      </dsp:nvSpPr>
      <dsp:spPr>
        <a:xfrm>
          <a:off x="1609248" y="1973262"/>
          <a:ext cx="9119076" cy="1614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system needs to have an intrusion detection system as this is the host device which is connection to the firewall using a switch.</a:t>
          </a:r>
        </a:p>
      </dsp:txBody>
      <dsp:txXfrm>
        <a:off x="1656535" y="2020549"/>
        <a:ext cx="6365836" cy="1519913"/>
      </dsp:txXfrm>
    </dsp:sp>
    <dsp:sp modelId="{121B9992-35F2-46B4-AE33-E5B100A7D612}">
      <dsp:nvSpPr>
        <dsp:cNvPr id="0" name=""/>
        <dsp:cNvSpPr/>
      </dsp:nvSpPr>
      <dsp:spPr>
        <a:xfrm>
          <a:off x="8069659" y="1269166"/>
          <a:ext cx="1049416" cy="1049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05778" y="1269166"/>
        <a:ext cx="577178" cy="78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November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November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November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November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4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November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November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3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November 22,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November 22,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November 22,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1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November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November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November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2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6973" y="2327068"/>
            <a:ext cx="5015638" cy="1969770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dirty="0"/>
              <a:t>Intrusion detection system using </a:t>
            </a:r>
            <a:r>
              <a:rPr lang="en-US" sz="4500" dirty="0" err="1"/>
              <a:t>pfsense</a:t>
            </a:r>
            <a:r>
              <a:rPr lang="en-US" sz="4500" dirty="0"/>
              <a:t> and snort in GNS3</a:t>
            </a:r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E6408BBA-6D6F-25F9-C2EB-E1401CE1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96" r="21622" b="-9"/>
          <a:stretch/>
        </p:blipFill>
        <p:spPr>
          <a:xfrm>
            <a:off x="898426" y="720000"/>
            <a:ext cx="4657947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29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3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4A3511-F147-4609-F52D-8D908B785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328" y="-140"/>
            <a:ext cx="9308481" cy="68567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9A08D-EF6D-F6F5-92EB-5014B1AB119F}"/>
              </a:ext>
            </a:extLst>
          </p:cNvPr>
          <p:cNvSpPr txBox="1"/>
          <p:nvPr/>
        </p:nvSpPr>
        <p:spPr>
          <a:xfrm>
            <a:off x="180621" y="688621"/>
            <a:ext cx="2427111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Pfsense</a:t>
            </a:r>
            <a:r>
              <a:rPr lang="en-US" dirty="0"/>
              <a:t> have a </a:t>
            </a:r>
            <a:r>
              <a:rPr lang="en-US" dirty="0" err="1"/>
              <a:t>serives</a:t>
            </a:r>
            <a:r>
              <a:rPr lang="en-US" dirty="0"/>
              <a:t> which also includes a snort.</a:t>
            </a:r>
          </a:p>
          <a:p>
            <a:endParaRPr lang="en-US" dirty="0"/>
          </a:p>
          <a:p>
            <a:r>
              <a:rPr lang="en-US" dirty="0"/>
              <a:t>Short is a basic intrusion detection system which is used by many firewall companies to detect any such intrusions. </a:t>
            </a:r>
          </a:p>
          <a:p>
            <a:endParaRPr lang="en-US" dirty="0"/>
          </a:p>
          <a:p>
            <a:r>
              <a:rPr lang="en-US" dirty="0"/>
              <a:t>This have a user interface which is simpler and easy to set up rules and </a:t>
            </a:r>
            <a:r>
              <a:rPr lang="en-US"/>
              <a:t>restrictions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9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3DDF-4CCE-29AD-3620-E82CAA24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D83B7E-F5CB-5A6B-6E3F-DBB5D1200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" y="1600"/>
            <a:ext cx="6339504" cy="6822886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0C65E6-2629-0B77-0709-606BA420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54" y="5645"/>
            <a:ext cx="5838513" cy="68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D8CD8D8-A1BA-151C-ADAE-A930ED96C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" y="1600"/>
            <a:ext cx="9308481" cy="6851108"/>
          </a:xfr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D95DEBDB-311A-A816-D4CD-76C78AC990E6}"/>
              </a:ext>
            </a:extLst>
          </p:cNvPr>
          <p:cNvSpPr txBox="1">
            <a:spLocks/>
          </p:cNvSpPr>
          <p:nvPr/>
        </p:nvSpPr>
        <p:spPr>
          <a:xfrm>
            <a:off x="9314014" y="1012381"/>
            <a:ext cx="2789469" cy="321627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We can ping the workstation using the diagnostic ping in the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pfsense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53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A29C4AF-7C35-40CD-5AF4-4D8FD7860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" y="295111"/>
            <a:ext cx="8557770" cy="6269730"/>
          </a:xfr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0E3B96F-A891-0AFD-2FC6-8DE7DB7BD05E}"/>
              </a:ext>
            </a:extLst>
          </p:cNvPr>
          <p:cNvSpPr txBox="1">
            <a:spLocks/>
          </p:cNvSpPr>
          <p:nvPr/>
        </p:nvSpPr>
        <p:spPr>
          <a:xfrm>
            <a:off x="8666063" y="911400"/>
            <a:ext cx="3431427" cy="321627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Whenever there are new entries in the activity log it detects and alerts us. As we have configured over the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lan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98525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16D802C-99C5-4947-BA82-6C1F9360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9E8100-7BD2-41FE-85AE-2E64F0E78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2349747-EAEE-477A-B019-58D3CA521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3594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A3843-AF63-D1C8-BB82-0295CDDC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156" y="529"/>
            <a:ext cx="5015638" cy="84276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spc="-100" dirty="0"/>
              <a:t>Outcomes: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86F751F5-4B17-4D52-2C1E-BCA9963F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1870937"/>
            <a:ext cx="3107463" cy="3107463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67EE02B-79CE-B415-94A5-C076F04D0D32}"/>
              </a:ext>
            </a:extLst>
          </p:cNvPr>
          <p:cNvSpPr txBox="1">
            <a:spLocks/>
          </p:cNvSpPr>
          <p:nvPr/>
        </p:nvSpPr>
        <p:spPr>
          <a:xfrm>
            <a:off x="4744256" y="1269822"/>
            <a:ext cx="7257085" cy="43123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We have understood how to setup the gns-3 and the gns-3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vm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and also to setup the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pfsense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firewall and also to create an intrusion detection system using the snort.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We are able to detect the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lan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traffic of the workstation and able to detect the packets and the network which are blocked.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We can also implement the intrusion prevention system but it requires more ram and the current system is not capable of the complex tasks.</a:t>
            </a:r>
          </a:p>
        </p:txBody>
      </p:sp>
    </p:spTree>
    <p:extLst>
      <p:ext uri="{BB962C8B-B14F-4D97-AF65-F5344CB8AC3E}">
        <p14:creationId xmlns:p14="http://schemas.microsoft.com/office/powerpoint/2010/main" val="393430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6CAF8-5AAD-79D9-1FA9-899B845A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dirty="0"/>
              <a:t>Future works and drawbacks:</a:t>
            </a:r>
          </a:p>
        </p:txBody>
      </p:sp>
      <p:pic>
        <p:nvPicPr>
          <p:cNvPr id="7" name="Graphic 6" descr="Pot of Gold">
            <a:extLst>
              <a:ext uri="{FF2B5EF4-FFF2-40B4-BE49-F238E27FC236}">
                <a16:creationId xmlns:a16="http://schemas.microsoft.com/office/drawing/2014/main" id="{2DF13BFB-DFD1-9230-9512-F50E6F913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238" y="2636839"/>
            <a:ext cx="3501162" cy="35011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C857-B48D-AB40-588E-FD9B8394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 vert="horz" lIns="0" tIns="0" rIns="0" bIns="0" rtlCol="0" anchor="t">
            <a:normAutofit/>
          </a:bodyPr>
          <a:lstStyle/>
          <a:p>
            <a:pPr algn="just"/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We can improve the firewall with more security parameters such as adding user authentication and access controls.</a:t>
            </a:r>
            <a:endParaRPr lang="en-US"/>
          </a:p>
          <a:p>
            <a:pPr algn="just"/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The drawback is that we have to assign every single rule manually to block the necessary sites. there are some automated firewalls with more advanced security measures.</a:t>
            </a:r>
          </a:p>
          <a:p>
            <a:pPr algn="just"/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4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A3F74-6FC0-09B9-A95F-829FA43F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Thank you</a:t>
            </a:r>
            <a:br>
              <a:rPr lang="en-US" sz="5600" spc="-100" dirty="0"/>
            </a:br>
            <a:endParaRPr lang="en-US" sz="2400" spc="-10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75879AF-25B2-0437-4F97-464C3FFAB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" y="917269"/>
            <a:ext cx="5014800" cy="501480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51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9E6AD-2F03-8AD3-DFA4-3305FDEB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4953F20-3745-C568-00FA-14CA9DF3E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8703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17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847BD-C673-EFBD-6F1A-F5483199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3238964"/>
          </a:xfrm>
        </p:spPr>
        <p:txBody>
          <a:bodyPr>
            <a:normAutofit/>
          </a:bodyPr>
          <a:lstStyle/>
          <a:p>
            <a:r>
              <a:rPr lang="en-US" dirty="0"/>
              <a:t>Lab setup:</a:t>
            </a: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D519F-B2D9-3067-E08A-A846216E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544" y="170756"/>
            <a:ext cx="6900137" cy="513537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We have used the GNS3 and the virtual box to run our gns3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vm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and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pfsense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firewall.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This is our network setup inside the GNS3</a:t>
            </a: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98F9C02A-0C85-2180-CCA3-1B6356F9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866" y="1932341"/>
            <a:ext cx="8731955" cy="49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6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B21A-8C14-2F02-0C5A-A4659880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</p:txBody>
      </p:sp>
      <p:pic>
        <p:nvPicPr>
          <p:cNvPr id="4" name="Content Placeholder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5ADC0A1-4D5D-B492-D6B3-430541DCA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49" y="1356267"/>
            <a:ext cx="12189155" cy="5502086"/>
          </a:xfrm>
        </p:spPr>
      </p:pic>
    </p:spTree>
    <p:extLst>
      <p:ext uri="{BB962C8B-B14F-4D97-AF65-F5344CB8AC3E}">
        <p14:creationId xmlns:p14="http://schemas.microsoft.com/office/powerpoint/2010/main" val="267893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93318-D80A-D47A-60F6-485AA705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dirty="0"/>
              <a:t>Initialization:</a:t>
            </a: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04CDBF5-19F1-E194-DB63-979A1B331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969955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5757E-31F9-7C33-9FDC-7ADE9A4D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Successful windows running </a:t>
            </a:r>
            <a:r>
              <a:rPr lang="en-US"/>
              <a:t>steup</a:t>
            </a:r>
            <a:r>
              <a:rPr lang="en-US" dirty="0"/>
              <a:t>: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6D91A9D-FDE1-C25D-1D20-4E391DED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726" b="-2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D5738D-F7A8-6390-B12D-0743CA1E2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The system is up and we are able to use it with slight delay in response as this is taking up a lot of ram which requires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upto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2gb alone to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1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2C846BB-284D-1D15-20DC-D6F39FD5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The image you can see that in the event viewer there are lot of audit failures , this is because there might be a chance of brute forcing or the user might have tried multiple times.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ED0867-0732-69A8-E4ED-5FAD86F4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311"/>
          <a:stretch/>
        </p:blipFill>
        <p:spPr>
          <a:xfrm>
            <a:off x="20" y="2584536"/>
            <a:ext cx="12191980" cy="4273465"/>
          </a:xfrm>
          <a:custGeom>
            <a:avLst/>
            <a:gdLst/>
            <a:ahLst/>
            <a:cxnLst/>
            <a:rect l="l" t="t" r="r" b="b"/>
            <a:pathLst>
              <a:path w="12192000" h="4273465">
                <a:moveTo>
                  <a:pt x="5674827" y="107"/>
                </a:moveTo>
                <a:cubicBezTo>
                  <a:pt x="6770307" y="-2269"/>
                  <a:pt x="8062055" y="35744"/>
                  <a:pt x="8986322" y="35744"/>
                </a:cubicBezTo>
                <a:cubicBezTo>
                  <a:pt x="10233527" y="52639"/>
                  <a:pt x="11168930" y="69533"/>
                  <a:pt x="12015248" y="52639"/>
                </a:cubicBezTo>
                <a:lnTo>
                  <a:pt x="12192000" y="60460"/>
                </a:lnTo>
                <a:lnTo>
                  <a:pt x="12192000" y="4273465"/>
                </a:lnTo>
                <a:lnTo>
                  <a:pt x="0" y="4273465"/>
                </a:lnTo>
                <a:lnTo>
                  <a:pt x="0" y="65877"/>
                </a:lnTo>
                <a:lnTo>
                  <a:pt x="107413" y="52639"/>
                </a:lnTo>
                <a:cubicBezTo>
                  <a:pt x="716168" y="1955"/>
                  <a:pt x="1725810" y="137111"/>
                  <a:pt x="4665650" y="18850"/>
                </a:cubicBezTo>
                <a:cubicBezTo>
                  <a:pt x="4966315" y="6179"/>
                  <a:pt x="5309667" y="899"/>
                  <a:pt x="5674827" y="10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937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FE3E-E365-EEE8-085E-AB096BF1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711" y="619200"/>
            <a:ext cx="2103611" cy="1477328"/>
          </a:xfrm>
        </p:spPr>
        <p:txBody>
          <a:bodyPr/>
          <a:lstStyle/>
          <a:p>
            <a:r>
              <a:rPr lang="en-US" dirty="0" err="1"/>
              <a:t>Pfsense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DAA881CC-7180-999F-FD62-100E71205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" y="1600"/>
            <a:ext cx="9308481" cy="6851108"/>
          </a:xfrm>
        </p:spPr>
      </p:pic>
    </p:spTree>
    <p:extLst>
      <p:ext uri="{BB962C8B-B14F-4D97-AF65-F5344CB8AC3E}">
        <p14:creationId xmlns:p14="http://schemas.microsoft.com/office/powerpoint/2010/main" val="146576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D7E2E8-37DE-9D01-9A3B-AE7A97D51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" y="1600"/>
            <a:ext cx="9308481" cy="68511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1BCF8-43D8-95C6-641D-C94EE5588234}"/>
              </a:ext>
            </a:extLst>
          </p:cNvPr>
          <p:cNvSpPr txBox="1"/>
          <p:nvPr/>
        </p:nvSpPr>
        <p:spPr>
          <a:xfrm>
            <a:off x="9780739" y="678493"/>
            <a:ext cx="21189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basic  configurations of </a:t>
            </a:r>
            <a:r>
              <a:rPr lang="en-US" dirty="0" err="1"/>
              <a:t>pfsense</a:t>
            </a:r>
            <a:r>
              <a:rPr lang="en-US" dirty="0"/>
              <a:t> and it's interfaces.</a:t>
            </a:r>
          </a:p>
        </p:txBody>
      </p:sp>
    </p:spTree>
    <p:extLst>
      <p:ext uri="{BB962C8B-B14F-4D97-AF65-F5344CB8AC3E}">
        <p14:creationId xmlns:p14="http://schemas.microsoft.com/office/powerpoint/2010/main" val="275497884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243241"/>
      </a:dk2>
      <a:lt2>
        <a:srgbClr val="E2E7E8"/>
      </a:lt2>
      <a:accent1>
        <a:srgbClr val="C58174"/>
      </a:accent1>
      <a:accent2>
        <a:srgbClr val="CF8D9E"/>
      </a:accent2>
      <a:accent3>
        <a:srgbClr val="C09C6A"/>
      </a:accent3>
      <a:accent4>
        <a:srgbClr val="68AFB0"/>
      </a:accent4>
      <a:accent5>
        <a:srgbClr val="7BA7C7"/>
      </a:accent5>
      <a:accent6>
        <a:srgbClr val="7481C5"/>
      </a:accent6>
      <a:hlink>
        <a:srgbClr val="5A8B95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BlobVTI</vt:lpstr>
      <vt:lpstr>Intrusion detection system using pfsense and snort in GNS3</vt:lpstr>
      <vt:lpstr>Overview</vt:lpstr>
      <vt:lpstr>Lab setup:</vt:lpstr>
      <vt:lpstr>Architecture:</vt:lpstr>
      <vt:lpstr>Initialization:</vt:lpstr>
      <vt:lpstr>Successful windows running steup:</vt:lpstr>
      <vt:lpstr>PowerPoint Presentation</vt:lpstr>
      <vt:lpstr>Pfsense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Outcomes:</vt:lpstr>
      <vt:lpstr>Future works and drawbacks: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329</cp:revision>
  <dcterms:created xsi:type="dcterms:W3CDTF">2024-11-22T07:52:09Z</dcterms:created>
  <dcterms:modified xsi:type="dcterms:W3CDTF">2024-11-22T09:22:31Z</dcterms:modified>
</cp:coreProperties>
</file>