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2/21/2025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183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815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529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7051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776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335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797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4551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9633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86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2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0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156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042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4599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16375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674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816711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63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7763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4429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702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424781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06623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2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>
            <a:spLocks/>
          </p:cNvSpPr>
          <p:nvPr/>
        </p:nvSpPr>
        <p:spPr>
          <a:xfrm rot="0">
            <a:off x="457200" y="2286000"/>
            <a:ext cx="82296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 Personalized Email Generator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472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Conclusion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 personalized email generators represent a powerful tool for modern marketers.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By leveraging technology, businesses can create more engaging and effective email communications.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As AI continues to evolve, its role in personalization will only become more critical for success.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Feel free to modify any of the content as needed!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013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Introduction to AI Personalized Email Generators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 personalized email generators leverage advanced algorithms to create tailored email content.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These tools analyze user data, preferences, and behavior to craft messages that resonate with recipients.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goal is to enhance engagement, improve response rates, and foster stronger customer relationships.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1971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How AI Personalization Works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 systems utilize machine learning to understand patterns in user data and historical interactions.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By segmenting audiences based on demographics, interests, and past behaviors, the system can generate relevant content.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Natural Language Processing (NLP) allows the AI to write in a tone and style that aligns with the brand's voice.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4116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Benefits of Using AI for Email Generation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Increased efficiency leads to time savings as marketers can automate email creation.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Personalized content tends to result in higher open and click-through rates, driving better campaign performance.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AI-generated emails can also reduce errors and ensure consistency across communications.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0431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Key Features of AI Email Generators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Dynamic content insertion allows for real-time personalization based on user behavior.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A/B testing capabilities enable marketers to experiment with different subject lines and content variations.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Analytics dashboards provide insights into campaign performance, helping refine future strategies.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406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Use Cases in Marketing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E-commerce businesses can send tailored product recommendations based on browsing history.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Non-profits can create personalized donor outreach emails that acknowledge past contributions.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SaaS companies can provide customized onboarding emails that address specific user needs.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09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Challenges and Considerations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Data privacy concerns must be addressed to comply with regulations like GDPR and CCPA.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Over-reliance on automation can lead to generic messaging if not carefully monitored.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Marketers should maintain a balance between AI-generated content and human oversight to ensure authenticity.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8168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Future Trends in AI Email Personalization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Increased integration with other marketing technologies will enhance overall campaign effectiveness.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use of predictive analytics will allow for even more precise targeting and messaging.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Voice and conversational AI may influence how emails are written and structured in the future.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468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Best Practices for Implementation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Start with clean and segmented data to ensure the AI generates relevant content.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Continuously monitor performance metrics and refine algorithms based on feedback.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Encourage collaboration between data scientists and marketing teams to maximize effectiveness.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8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  <Company>SlideMake.com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AI Personalized Email Generator</dc:title>
  <dc:subject>AI Personalized Email Generator</dc:subject>
  <dc:creator>SlideMake.com</dc:creator>
  <cp:lastModifiedBy>root</cp:lastModifiedBy>
  <cp:revision>1</cp:revision>
  <dcterms:created xsi:type="dcterms:W3CDTF">2025-02-21T06:52:59Z</dcterms:created>
  <dcterms:modified xsi:type="dcterms:W3CDTF">2025-02-21T04:23:52Z</dcterms:modified>
</cp:coreProperties>
</file>