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Your 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Subtitle or Description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Title: "Machine Learning Workflow"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Text:</a:t>
            </a:r>
          </a:p>
          <a:p>
            <a:r>
              <a:t>Data Collection: Gather relevant data.</a:t>
            </a:r>
          </a:p>
          <a:p>
            <a:r>
              <a:t>Data Preprocessing: Clean and prepare the data.</a:t>
            </a:r>
          </a:p>
          <a:p>
            <a:r>
              <a:t>Model Building: Use algorithms to train a model.</a:t>
            </a:r>
          </a:p>
          <a:p>
            <a:r>
              <a:t>Model Evaluation: Evaluate the model’s performance.</a:t>
            </a:r>
          </a:p>
          <a:p>
            <a:r>
              <a:t>Deployment: Implement the model in real-world systems.</a:t>
            </a:r>
          </a:p>
          <a:p>
            <a:r>
              <a:t>3. Artificial Intelligence Trends PPT</a:t>
            </a:r>
          </a:p>
          <a:p>
            <a:r>
              <a:t>Slide 1: Title Slide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Title: "Current Trends in Arti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Data Science Overview PPT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Slide 1: Title Slide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Title: "Introduction to Data Science"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Subtitle: "Exploring the World of Data-Driven Insights"</a:t>
            </a:r>
          </a:p>
          <a:p>
            <a:r>
              <a:t>Author: Tilak Varma</a:t>
            </a:r>
          </a:p>
          <a:p>
            <a:r>
              <a:t>Slide 2: What is Data Science?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Title: "What is Data Science?"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Text:</a:t>
            </a:r>
          </a:p>
          <a:p>
            <a:r>
              <a:t>Data Science involves extracting insights and knowledge from structured and unstructured data.</a:t>
            </a:r>
          </a:p>
          <a:p>
            <a:r>
              <a:t>It combines statistical methods, machine learning, data analysis, and data visualization to make data-driven decisions.</a:t>
            </a:r>
          </a:p>
          <a:p>
            <a:r>
              <a:t>Slide 3: Components of Data Science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Title: "Key Components of Data Science"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Text:</a:t>
            </a:r>
          </a:p>
          <a:p>
            <a:r>
              <a:t>Data Collection: Gathering relevant data.</a:t>
            </a:r>
          </a:p>
          <a:p>
            <a:r>
              <a:t>Data Cleaning: Preparing and preprocessing data for analysis.</a:t>
            </a:r>
          </a:p>
          <a:p>
            <a:r>
              <a:t>Data Analysis: Using statistical and analytical methods to uncover patterns.</a:t>
            </a:r>
          </a:p>
          <a:p>
            <a:r>
              <a:t>Modeling: Building machine learning models to predict future outcomes.</a:t>
            </a:r>
          </a:p>
          <a:p>
            <a:r>
              <a:t>Data Visualization: Presenting insights using visual representations.</a:t>
            </a:r>
          </a:p>
          <a:p>
            <a:r>
              <a:t>Slide 4: Why is Data Science Important?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Title: "Why is Data Science Important?"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Text:</a:t>
            </a:r>
          </a:p>
          <a:p>
            <a:r>
              <a:t>Helps businesses make better decisions.</a:t>
            </a:r>
          </a:p>
          <a:p>
            <a:r>
              <a:t>Predicts future trends.</a:t>
            </a:r>
          </a:p>
          <a:p>
            <a:r>
              <a:t>Enhances customer experience by personalizing services.</a:t>
            </a:r>
          </a:p>
          <a:p>
            <a:r>
              <a:t>Automates routine tasks through machine learning models.</a:t>
            </a:r>
          </a:p>
          <a:p>
            <a:r>
              <a:t>2. Machine Learning Basics PPT</a:t>
            </a:r>
          </a:p>
          <a:p>
            <a:r>
              <a:t>Slide 1: Title Slide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Title: "Introduction to Machine Learning"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Subtitle: "From Fundamentals to Real-World Applications"</a:t>
            </a:r>
          </a:p>
          <a:p>
            <a:r>
              <a:t>Author: Tilak Varma</a:t>
            </a:r>
          </a:p>
          <a:p>
            <a:r>
              <a:t>Slide 2: What is Machine Learning?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Title: "What is Machine Learning?"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Text:</a:t>
            </a:r>
          </a:p>
          <a:p>
            <a:r>
              <a:t>Machine learning is a subset of AI that enables systems to learn from data and improve over time without being explicitly programmed.</a:t>
            </a:r>
          </a:p>
          <a:p>
            <a:r>
              <a:t>Slide 3: Types of Machine Learning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Title: "Types of Machine Learning"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Text:</a:t>
            </a:r>
          </a:p>
          <a:p>
            <a:r>
              <a:t>Supervised Learning: Learning from labeled data (e.g., classification, regression).</a:t>
            </a:r>
          </a:p>
          <a:p>
            <a:r>
              <a:t>Unsupervised Learning: Identifying patterns in unlabeled data (e.g., clustering).</a:t>
            </a:r>
          </a:p>
          <a:p>
            <a:r>
              <a:t>Reinforcement Learning: Learning through trial and error with rewards (e.g., gaming AI).</a:t>
            </a:r>
          </a:p>
          <a:p>
            <a:r>
              <a:t>Slide 4: Machine Learning Workflow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